
<file path=[Content_Types].xml><?xml version="1.0" encoding="utf-8"?>
<Types xmlns="http://schemas.openxmlformats.org/package/2006/content-types">
  <Default Extension="bmp" ContentType="image/bmp"/>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1pPr>
    <a:lvl2pPr marL="0" marR="0" indent="4572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2pPr>
    <a:lvl3pPr marL="0" marR="0" indent="9144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3pPr>
    <a:lvl4pPr marL="0" marR="0" indent="13716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4pPr>
    <a:lvl5pPr marL="0" marR="0" indent="18288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5pPr>
    <a:lvl6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6pPr>
    <a:lvl7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7pPr>
    <a:lvl8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8pPr>
    <a:lvl9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Times New Roman"/>
          <a:ea typeface="Times New Roman"/>
          <a:cs typeface="Times New Roman"/>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1"/>
          </a:solidFill>
        </a:fill>
      </a:tcStyle>
    </a:firstCol>
    <a:lastRow>
      <a:tcTxStyle b="on" i="on">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1"/>
          </a:solidFill>
        </a:fill>
      </a:tcStyle>
    </a:lastRow>
    <a:firstRow>
      <a:tcTxStyle b="on" i="on">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1"/>
          </a:solidFill>
        </a:fill>
      </a:tcStyle>
    </a:firstRow>
  </a:tblStyle>
  <a:tblStyle styleId="{C7B018BB-80A7-4F77-B60F-C8B233D01FF8}" styleName="">
    <a:tblBg/>
    <a:wholeTbl>
      <a:tcTxStyle b="on" i="on">
        <a:font>
          <a:latin typeface="Times New Roman"/>
          <a:ea typeface="Times New Roman"/>
          <a:cs typeface="Times New Roman"/>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n">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firstCol>
    <a:lastRow>
      <a:tcTxStyle b="on" i="on">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lastRow>
    <a:firstRow>
      <a:tcTxStyle b="on" i="on">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firstRow>
  </a:tblStyle>
  <a:tblStyle styleId="{EEE7283C-3CF3-47DC-8721-378D4A62B228}" styleName="">
    <a:tblBg/>
    <a:wholeTbl>
      <a:tcTxStyle b="on" i="on">
        <a:font>
          <a:latin typeface="Times New Roman"/>
          <a:ea typeface="Times New Roman"/>
          <a:cs typeface="Times New Roman"/>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6"/>
          </a:solidFill>
        </a:fill>
      </a:tcStyle>
    </a:firstCol>
    <a:lastRow>
      <a:tcTxStyle b="on" i="on">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6"/>
          </a:solidFill>
        </a:fill>
      </a:tcStyle>
    </a:lastRow>
    <a:firstRow>
      <a:tcTxStyle b="on" i="on">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6"/>
          </a:solidFill>
        </a:fill>
      </a:tcStyle>
    </a:firstRow>
  </a:tblStyle>
  <a:tblStyle styleId="{CF821DB8-F4EB-4A41-A1BA-3FCAFE7338EE}" styleName="">
    <a:tblBg/>
    <a:wholeTbl>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n">
        <a:font>
          <a:latin typeface="Times New Roman"/>
          <a:ea typeface="Times New Roman"/>
          <a:cs typeface="Times New Roman"/>
        </a:font>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n">
        <a:font>
          <a:latin typeface="Times New Roman"/>
          <a:ea typeface="Times New Roman"/>
          <a:cs typeface="Times New Roman"/>
        </a:font>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n" i="on">
        <a:font>
          <a:latin typeface="Times New Roman"/>
          <a:ea typeface="Times New Roman"/>
          <a:cs typeface="Times New Roman"/>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000000"/>
          </a:solidFill>
        </a:fill>
      </a:tcStyle>
    </a:firstCol>
    <a:lastRow>
      <a:tcTxStyle b="on" i="on">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000000"/>
          </a:solidFill>
        </a:fill>
      </a:tcStyle>
    </a:lastRow>
    <a:firstRow>
      <a:tcTxStyle b="on" i="on">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000000"/>
          </a:solidFill>
        </a:fill>
      </a:tcStyle>
    </a:firstRow>
  </a:tblStyle>
  <a:tblStyle styleId="{2708684C-4D16-4618-839F-0558EEFCDFE6}" styleName="">
    <a:tblBg/>
    <a:wholeTb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441" autoAdjust="0"/>
  </p:normalViewPr>
  <p:slideViewPr>
    <p:cSldViewPr snapToGrid="0">
      <p:cViewPr varScale="1">
        <p:scale>
          <a:sx n="59" d="100"/>
          <a:sy n="59" d="100"/>
        </p:scale>
        <p:origin x="7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6" name="Shape 416"/>
          <p:cNvSpPr>
            <a:spLocks noGrp="1" noRot="1" noChangeAspect="1"/>
          </p:cNvSpPr>
          <p:nvPr>
            <p:ph type="sldImg"/>
          </p:nvPr>
        </p:nvSpPr>
        <p:spPr>
          <a:xfrm>
            <a:off x="1143000" y="685800"/>
            <a:ext cx="4572000" cy="3429000"/>
          </a:xfrm>
          <a:prstGeom prst="rect">
            <a:avLst/>
          </a:prstGeom>
        </p:spPr>
        <p:txBody>
          <a:bodyPr/>
          <a:lstStyle/>
          <a:p>
            <a:endParaRPr/>
          </a:p>
        </p:txBody>
      </p:sp>
      <p:sp>
        <p:nvSpPr>
          <p:cNvPr id="417" name="Shape 4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25000"/>
      </a:lnSpc>
      <a:defRPr sz="2400">
        <a:latin typeface="+mj-lt"/>
        <a:ea typeface="+mj-ea"/>
        <a:cs typeface="+mj-cs"/>
        <a:sym typeface="Avenir Roman"/>
      </a:defRPr>
    </a:lvl1pPr>
    <a:lvl2pPr indent="228600" defTabSz="457200" latinLnBrk="0">
      <a:lnSpc>
        <a:spcPct val="125000"/>
      </a:lnSpc>
      <a:defRPr sz="2400">
        <a:latin typeface="+mj-lt"/>
        <a:ea typeface="+mj-ea"/>
        <a:cs typeface="+mj-cs"/>
        <a:sym typeface="Avenir Roman"/>
      </a:defRPr>
    </a:lvl2pPr>
    <a:lvl3pPr indent="457200" defTabSz="457200" latinLnBrk="0">
      <a:lnSpc>
        <a:spcPct val="125000"/>
      </a:lnSpc>
      <a:defRPr sz="2400">
        <a:latin typeface="+mj-lt"/>
        <a:ea typeface="+mj-ea"/>
        <a:cs typeface="+mj-cs"/>
        <a:sym typeface="Avenir Roman"/>
      </a:defRPr>
    </a:lvl3pPr>
    <a:lvl4pPr indent="685800" defTabSz="457200" latinLnBrk="0">
      <a:lnSpc>
        <a:spcPct val="125000"/>
      </a:lnSpc>
      <a:defRPr sz="2400">
        <a:latin typeface="+mj-lt"/>
        <a:ea typeface="+mj-ea"/>
        <a:cs typeface="+mj-cs"/>
        <a:sym typeface="Avenir Roman"/>
      </a:defRPr>
    </a:lvl4pPr>
    <a:lvl5pPr indent="914400" defTabSz="457200" latinLnBrk="0">
      <a:lnSpc>
        <a:spcPct val="125000"/>
      </a:lnSpc>
      <a:defRPr sz="2400">
        <a:latin typeface="+mj-lt"/>
        <a:ea typeface="+mj-ea"/>
        <a:cs typeface="+mj-cs"/>
        <a:sym typeface="Avenir Roman"/>
      </a:defRPr>
    </a:lvl5pPr>
    <a:lvl6pPr indent="1143000" defTabSz="457200" latinLnBrk="0">
      <a:lnSpc>
        <a:spcPct val="125000"/>
      </a:lnSpc>
      <a:defRPr sz="2400">
        <a:latin typeface="+mj-lt"/>
        <a:ea typeface="+mj-ea"/>
        <a:cs typeface="+mj-cs"/>
        <a:sym typeface="Avenir Roman"/>
      </a:defRPr>
    </a:lvl6pPr>
    <a:lvl7pPr indent="1371600" defTabSz="457200" latinLnBrk="0">
      <a:lnSpc>
        <a:spcPct val="125000"/>
      </a:lnSpc>
      <a:defRPr sz="2400">
        <a:latin typeface="+mj-lt"/>
        <a:ea typeface="+mj-ea"/>
        <a:cs typeface="+mj-cs"/>
        <a:sym typeface="Avenir Roman"/>
      </a:defRPr>
    </a:lvl7pPr>
    <a:lvl8pPr indent="1600200" defTabSz="457200" latinLnBrk="0">
      <a:lnSpc>
        <a:spcPct val="125000"/>
      </a:lnSpc>
      <a:defRPr sz="2400">
        <a:latin typeface="+mj-lt"/>
        <a:ea typeface="+mj-ea"/>
        <a:cs typeface="+mj-cs"/>
        <a:sym typeface="Avenir Roman"/>
      </a:defRPr>
    </a:lvl8pPr>
    <a:lvl9pPr indent="1828800" defTabSz="457200" latinLnBrk="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bmp"/><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2" name="Shape 12"/>
          <p:cNvSpPr>
            <a:spLocks noGrp="1"/>
          </p:cNvSpPr>
          <p:nvPr>
            <p:ph type="sldNum" sz="quarter" idx="2"/>
          </p:nvPr>
        </p:nvSpPr>
        <p:spPr>
          <a:prstGeom prst="rect">
            <a:avLst/>
          </a:prstGeom>
        </p:spPr>
        <p:txBody>
          <a:bodyPr/>
          <a:lstStyle/>
          <a:p>
            <a:fld id="{86CB4B4D-7CA3-9044-876B-883B54F8677D}" type="slidenum">
              <a:t>‹#›</a:t>
            </a:fld>
            <a:endParaRPr/>
          </a:p>
        </p:txBody>
      </p:sp>
      <p:sp>
        <p:nvSpPr>
          <p:cNvPr id="13" name="Shape 13"/>
          <p:cNvSpPr>
            <a:spLocks noGrp="1"/>
          </p:cNvSpPr>
          <p:nvPr>
            <p:ph type="title"/>
          </p:nvPr>
        </p:nvSpPr>
        <p:spPr>
          <a:xfrm>
            <a:off x="1270000" y="381000"/>
            <a:ext cx="6718300" cy="1600200"/>
          </a:xfrm>
          <a:prstGeom prst="rect">
            <a:avLst/>
          </a:prstGeom>
        </p:spPr>
        <p:txBody>
          <a:bodyPr/>
          <a:lstStyle/>
          <a:p>
            <a:r>
              <a:t>Title Text</a:t>
            </a:r>
          </a:p>
        </p:txBody>
      </p:sp>
      <p:sp>
        <p:nvSpPr>
          <p:cNvPr id="14" name="Shape 14"/>
          <p:cNvSpPr>
            <a:spLocks noGrp="1"/>
          </p:cNvSpPr>
          <p:nvPr>
            <p:ph type="body" idx="1"/>
          </p:nvPr>
        </p:nvSpPr>
        <p:spPr>
          <a:xfrm>
            <a:off x="685800" y="1981200"/>
            <a:ext cx="7772400" cy="48768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Default">
    <p:bg>
      <p:bgPr>
        <a:solidFill>
          <a:srgbClr val="000080"/>
        </a:solidFill>
        <a:effectLst/>
      </p:bgPr>
    </p:bg>
    <p:spTree>
      <p:nvGrpSpPr>
        <p:cNvPr id="1" name=""/>
        <p:cNvGrpSpPr/>
        <p:nvPr/>
      </p:nvGrpSpPr>
      <p:grpSpPr>
        <a:xfrm>
          <a:off x="0" y="0"/>
          <a:ext cx="0" cy="0"/>
          <a:chOff x="0" y="0"/>
          <a:chExt cx="0" cy="0"/>
        </a:xfrm>
      </p:grpSpPr>
      <p:sp>
        <p:nvSpPr>
          <p:cNvPr id="90" name="Shape 90"/>
          <p:cNvSpPr>
            <a:spLocks noGrp="1"/>
          </p:cNvSpPr>
          <p:nvPr>
            <p:ph type="sldNum" sz="quarter" idx="2"/>
          </p:nvPr>
        </p:nvSpPr>
        <p:spPr>
          <a:xfrm>
            <a:off x="6553200" y="6432651"/>
            <a:ext cx="2133600" cy="288824"/>
          </a:xfrm>
          <a:prstGeom prst="rect">
            <a:avLst/>
          </a:prstGeom>
        </p:spPr>
        <p:txBody>
          <a:bodyPr anchor="b"/>
          <a:lstStyle>
            <a:lvl1pPr>
              <a:defRPr>
                <a:solidFill>
                  <a:schemeClr val="accent3">
                    <a:lumOff val="44000"/>
                  </a:schemeClr>
                </a:solidFill>
                <a:effectLst>
                  <a:outerShdw blurRad="12700" dist="25400" dir="2700000" rotWithShape="0">
                    <a:srgbClr val="000000"/>
                  </a:outerShdw>
                </a:effectLst>
                <a:latin typeface="Arial"/>
                <a:ea typeface="Arial"/>
                <a:cs typeface="Arial"/>
                <a:sym typeface="Arial"/>
              </a:defRPr>
            </a:lvl1pPr>
          </a:lstStyle>
          <a:p>
            <a:fld id="{86CB4B4D-7CA3-9044-876B-883B54F8677D}" type="slidenum">
              <a:t>‹#›</a:t>
            </a:fld>
            <a:endParaRPr/>
          </a:p>
        </p:txBody>
      </p:sp>
      <p:sp>
        <p:nvSpPr>
          <p:cNvPr id="91" name="Shape 91"/>
          <p:cNvSpPr>
            <a:spLocks noGrp="1"/>
          </p:cNvSpPr>
          <p:nvPr>
            <p:ph type="title"/>
          </p:nvPr>
        </p:nvSpPr>
        <p:spPr>
          <a:xfrm>
            <a:off x="0" y="0"/>
            <a:ext cx="9144000" cy="622300"/>
          </a:xfrm>
          <a:prstGeom prst="rect">
            <a:avLst/>
          </a:prstGeom>
        </p:spPr>
        <p:txBody>
          <a:bodyPr/>
          <a:lstStyle>
            <a:lvl1pPr>
              <a:defRPr>
                <a:solidFill>
                  <a:schemeClr val="accent3">
                    <a:lumOff val="44000"/>
                  </a:schemeClr>
                </a:solidFill>
                <a:effectLst>
                  <a:outerShdw blurRad="12700" dist="25400" dir="2700000" rotWithShape="0">
                    <a:srgbClr val="000000"/>
                  </a:outerShdw>
                </a:effectLst>
                <a:latin typeface="Chalkboard"/>
                <a:ea typeface="Chalkboard"/>
                <a:cs typeface="Chalkboard"/>
                <a:sym typeface="Chalkboard"/>
              </a:defRPr>
            </a:lvl1pPr>
          </a:lstStyle>
          <a:p>
            <a:r>
              <a:t>Title Text</a:t>
            </a:r>
          </a:p>
        </p:txBody>
      </p:sp>
      <p:sp>
        <p:nvSpPr>
          <p:cNvPr id="92" name="Shape 92"/>
          <p:cNvSpPr>
            <a:spLocks noGrp="1"/>
          </p:cNvSpPr>
          <p:nvPr>
            <p:ph type="body" idx="1"/>
          </p:nvPr>
        </p:nvSpPr>
        <p:spPr>
          <a:xfrm>
            <a:off x="-1" y="762000"/>
            <a:ext cx="4487335" cy="6096000"/>
          </a:xfrm>
          <a:prstGeom prst="rect">
            <a:avLst/>
          </a:prstGeom>
        </p:spPr>
        <p:txBody>
          <a:bodyPr/>
          <a:lstStyle>
            <a:lvl1pPr>
              <a:buSzPct val="120000"/>
              <a:buFontTx/>
              <a:buBlip>
                <a:blip r:embed="rId2"/>
              </a:buBlip>
              <a:defRPr>
                <a:effectLst>
                  <a:outerShdw blurRad="12700" dist="25400" dir="2700000" rotWithShape="0">
                    <a:srgbClr val="000000"/>
                  </a:outerShdw>
                </a:effectLst>
                <a:latin typeface="Chalkboard"/>
                <a:ea typeface="Chalkboard"/>
                <a:cs typeface="Chalkboard"/>
                <a:sym typeface="Chalkboard"/>
              </a:defRPr>
            </a:lvl1pPr>
            <a:lvl2pPr>
              <a:buSzPct val="100000"/>
              <a:buFontTx/>
              <a:buBlip>
                <a:blip r:embed="rId3"/>
              </a:buBlip>
              <a:defRPr>
                <a:effectLst>
                  <a:outerShdw blurRad="12700" dist="25400" dir="2700000" rotWithShape="0">
                    <a:srgbClr val="000000"/>
                  </a:outerShdw>
                </a:effectLst>
                <a:latin typeface="Chalkboard"/>
                <a:ea typeface="Chalkboard"/>
                <a:cs typeface="Chalkboard"/>
                <a:sym typeface="Chalkboard"/>
              </a:defRPr>
            </a:lvl2pPr>
            <a:lvl3pPr>
              <a:buSzPct val="120000"/>
              <a:buFontTx/>
              <a:buChar char="•"/>
              <a:defRPr>
                <a:effectLst>
                  <a:outerShdw blurRad="12700" dist="25400" dir="2700000" rotWithShape="0">
                    <a:srgbClr val="000000"/>
                  </a:outerShdw>
                </a:effectLst>
                <a:latin typeface="Chalkboard"/>
                <a:ea typeface="Chalkboard"/>
                <a:cs typeface="Chalkboard"/>
                <a:sym typeface="Chalkboard"/>
              </a:defRPr>
            </a:lvl3pPr>
            <a:lvl4pPr>
              <a:buSzPct val="100000"/>
              <a:buFontTx/>
              <a:buChar char="–"/>
              <a:defRPr>
                <a:effectLst>
                  <a:outerShdw blurRad="12700" dist="25400" dir="2700000" rotWithShape="0">
                    <a:srgbClr val="000000"/>
                  </a:outerShdw>
                </a:effectLst>
                <a:latin typeface="Chalkboard"/>
                <a:ea typeface="Chalkboard"/>
                <a:cs typeface="Chalkboard"/>
                <a:sym typeface="Chalkboard"/>
              </a:defRPr>
            </a:lvl4pPr>
            <a:lvl5pPr>
              <a:buSzPct val="80000"/>
              <a:buFontTx/>
              <a:buChar char="❖"/>
              <a:defRPr>
                <a:effectLst>
                  <a:outerShdw blurRad="12700" dist="25400" dir="2700000" rotWithShape="0">
                    <a:srgbClr val="000000"/>
                  </a:outerShdw>
                </a:effectLst>
                <a:latin typeface="Chalkboard"/>
                <a:ea typeface="Chalkboard"/>
                <a:cs typeface="Chalkboard"/>
                <a:sym typeface="Chalkboard"/>
              </a:defRPr>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Default">
    <p:bg>
      <p:bgPr>
        <a:solidFill>
          <a:srgbClr val="000080"/>
        </a:solidFill>
        <a:effectLst/>
      </p:bgPr>
    </p:bg>
    <p:spTree>
      <p:nvGrpSpPr>
        <p:cNvPr id="1" name=""/>
        <p:cNvGrpSpPr/>
        <p:nvPr/>
      </p:nvGrpSpPr>
      <p:grpSpPr>
        <a:xfrm>
          <a:off x="0" y="0"/>
          <a:ext cx="0" cy="0"/>
          <a:chOff x="0" y="0"/>
          <a:chExt cx="0" cy="0"/>
        </a:xfrm>
      </p:grpSpPr>
      <p:sp>
        <p:nvSpPr>
          <p:cNvPr id="99" name="Shape 99"/>
          <p:cNvSpPr>
            <a:spLocks noGrp="1"/>
          </p:cNvSpPr>
          <p:nvPr>
            <p:ph type="sldNum" sz="quarter" idx="2"/>
          </p:nvPr>
        </p:nvSpPr>
        <p:spPr>
          <a:xfrm>
            <a:off x="6553200" y="6432651"/>
            <a:ext cx="2133600" cy="288824"/>
          </a:xfrm>
          <a:prstGeom prst="rect">
            <a:avLst/>
          </a:prstGeom>
        </p:spPr>
        <p:txBody>
          <a:bodyPr anchor="b"/>
          <a:lstStyle>
            <a:lvl1pPr>
              <a:defRPr>
                <a:solidFill>
                  <a:schemeClr val="accent3">
                    <a:lumOff val="44000"/>
                  </a:schemeClr>
                </a:solidFill>
                <a:effectLst>
                  <a:outerShdw blurRad="12700" dist="25400" dir="2700000" rotWithShape="0">
                    <a:srgbClr val="000000"/>
                  </a:outerShdw>
                </a:effectLst>
                <a:latin typeface="Arial"/>
                <a:ea typeface="Arial"/>
                <a:cs typeface="Arial"/>
                <a:sym typeface="Arial"/>
              </a:defRPr>
            </a:lvl1pPr>
          </a:lstStyle>
          <a:p>
            <a:fld id="{86CB4B4D-7CA3-9044-876B-883B54F8677D}" type="slidenum">
              <a:t>‹#›</a:t>
            </a:fld>
            <a:endParaRPr/>
          </a:p>
        </p:txBody>
      </p:sp>
      <p:sp>
        <p:nvSpPr>
          <p:cNvPr id="100" name="Shape 100"/>
          <p:cNvSpPr>
            <a:spLocks noGrp="1"/>
          </p:cNvSpPr>
          <p:nvPr>
            <p:ph type="title"/>
          </p:nvPr>
        </p:nvSpPr>
        <p:spPr>
          <a:xfrm>
            <a:off x="0" y="0"/>
            <a:ext cx="9144000" cy="622300"/>
          </a:xfrm>
          <a:prstGeom prst="rect">
            <a:avLst/>
          </a:prstGeom>
        </p:spPr>
        <p:txBody>
          <a:bodyPr/>
          <a:lstStyle>
            <a:lvl1pPr>
              <a:defRPr>
                <a:solidFill>
                  <a:schemeClr val="accent3">
                    <a:lumOff val="44000"/>
                  </a:schemeClr>
                </a:solidFill>
                <a:effectLst>
                  <a:outerShdw blurRad="12700" dist="25400" dir="2700000" rotWithShape="0">
                    <a:srgbClr val="000000"/>
                  </a:outerShdw>
                </a:effectLst>
                <a:latin typeface="Chalkboard"/>
                <a:ea typeface="Chalkboard"/>
                <a:cs typeface="Chalkboard"/>
                <a:sym typeface="Chalkboard"/>
              </a:defRPr>
            </a:lvl1pPr>
          </a:lstStyle>
          <a:p>
            <a:r>
              <a:t>Title Text</a:t>
            </a:r>
          </a:p>
        </p:txBody>
      </p:sp>
      <p:sp>
        <p:nvSpPr>
          <p:cNvPr id="101" name="Shape 101"/>
          <p:cNvSpPr>
            <a:spLocks noGrp="1"/>
          </p:cNvSpPr>
          <p:nvPr>
            <p:ph type="body" idx="1"/>
          </p:nvPr>
        </p:nvSpPr>
        <p:spPr>
          <a:xfrm>
            <a:off x="-1" y="762000"/>
            <a:ext cx="4487335" cy="6096000"/>
          </a:xfrm>
          <a:prstGeom prst="rect">
            <a:avLst/>
          </a:prstGeom>
        </p:spPr>
        <p:txBody>
          <a:bodyPr/>
          <a:lstStyle>
            <a:lvl1pPr>
              <a:buSzPct val="120000"/>
              <a:buFontTx/>
              <a:buBlip>
                <a:blip r:embed="rId2"/>
              </a:buBlip>
              <a:defRPr>
                <a:effectLst>
                  <a:outerShdw blurRad="12700" dist="25400" dir="2700000" rotWithShape="0">
                    <a:srgbClr val="000000"/>
                  </a:outerShdw>
                </a:effectLst>
                <a:latin typeface="Chalkboard"/>
                <a:ea typeface="Chalkboard"/>
                <a:cs typeface="Chalkboard"/>
                <a:sym typeface="Chalkboard"/>
              </a:defRPr>
            </a:lvl1pPr>
            <a:lvl2pPr>
              <a:buSzPct val="100000"/>
              <a:buFontTx/>
              <a:buBlip>
                <a:blip r:embed="rId3"/>
              </a:buBlip>
              <a:defRPr>
                <a:effectLst>
                  <a:outerShdw blurRad="12700" dist="25400" dir="2700000" rotWithShape="0">
                    <a:srgbClr val="000000"/>
                  </a:outerShdw>
                </a:effectLst>
                <a:latin typeface="Chalkboard"/>
                <a:ea typeface="Chalkboard"/>
                <a:cs typeface="Chalkboard"/>
                <a:sym typeface="Chalkboard"/>
              </a:defRPr>
            </a:lvl2pPr>
            <a:lvl3pPr>
              <a:buSzPct val="120000"/>
              <a:buFontTx/>
              <a:buChar char="•"/>
              <a:defRPr>
                <a:effectLst>
                  <a:outerShdw blurRad="12700" dist="25400" dir="2700000" rotWithShape="0">
                    <a:srgbClr val="000000"/>
                  </a:outerShdw>
                </a:effectLst>
                <a:latin typeface="Chalkboard"/>
                <a:ea typeface="Chalkboard"/>
                <a:cs typeface="Chalkboard"/>
                <a:sym typeface="Chalkboard"/>
              </a:defRPr>
            </a:lvl3pPr>
            <a:lvl4pPr>
              <a:buSzPct val="100000"/>
              <a:buFontTx/>
              <a:buChar char="–"/>
              <a:defRPr>
                <a:effectLst>
                  <a:outerShdw blurRad="12700" dist="25400" dir="2700000" rotWithShape="0">
                    <a:srgbClr val="000000"/>
                  </a:outerShdw>
                </a:effectLst>
                <a:latin typeface="Chalkboard"/>
                <a:ea typeface="Chalkboard"/>
                <a:cs typeface="Chalkboard"/>
                <a:sym typeface="Chalkboard"/>
              </a:defRPr>
            </a:lvl4pPr>
            <a:lvl5pPr>
              <a:buSzPct val="80000"/>
              <a:buFontTx/>
              <a:buChar char="❖"/>
              <a:defRPr>
                <a:effectLst>
                  <a:outerShdw blurRad="12700" dist="25400" dir="2700000" rotWithShape="0">
                    <a:srgbClr val="000000"/>
                  </a:outerShdw>
                </a:effectLst>
                <a:latin typeface="Chalkboard"/>
                <a:ea typeface="Chalkboard"/>
                <a:cs typeface="Chalkboard"/>
                <a:sym typeface="Chalkboard"/>
              </a:defRPr>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Default">
    <p:bg>
      <p:bgPr>
        <a:solidFill>
          <a:srgbClr val="000080"/>
        </a:solidFill>
        <a:effectLst/>
      </p:bgPr>
    </p:bg>
    <p:spTree>
      <p:nvGrpSpPr>
        <p:cNvPr id="1" name=""/>
        <p:cNvGrpSpPr/>
        <p:nvPr/>
      </p:nvGrpSpPr>
      <p:grpSpPr>
        <a:xfrm>
          <a:off x="0" y="0"/>
          <a:ext cx="0" cy="0"/>
          <a:chOff x="0" y="0"/>
          <a:chExt cx="0" cy="0"/>
        </a:xfrm>
      </p:grpSpPr>
      <p:sp>
        <p:nvSpPr>
          <p:cNvPr id="108" name="Shape 108"/>
          <p:cNvSpPr>
            <a:spLocks noGrp="1"/>
          </p:cNvSpPr>
          <p:nvPr>
            <p:ph type="sldNum" sz="quarter" idx="2"/>
          </p:nvPr>
        </p:nvSpPr>
        <p:spPr>
          <a:xfrm>
            <a:off x="6553200" y="6432651"/>
            <a:ext cx="2133600" cy="288824"/>
          </a:xfrm>
          <a:prstGeom prst="rect">
            <a:avLst/>
          </a:prstGeom>
        </p:spPr>
        <p:txBody>
          <a:bodyPr anchor="b"/>
          <a:lstStyle>
            <a:lvl1pPr>
              <a:defRPr>
                <a:solidFill>
                  <a:schemeClr val="accent3">
                    <a:lumOff val="44000"/>
                  </a:schemeClr>
                </a:solidFill>
                <a:effectLst>
                  <a:outerShdw blurRad="12700" dist="25400" dir="2700000" rotWithShape="0">
                    <a:srgbClr val="000000"/>
                  </a:outerShdw>
                </a:effectLst>
                <a:latin typeface="Arial"/>
                <a:ea typeface="Arial"/>
                <a:cs typeface="Arial"/>
                <a:sym typeface="Arial"/>
              </a:defRPr>
            </a:lvl1pPr>
          </a:lstStyle>
          <a:p>
            <a:fld id="{86CB4B4D-7CA3-9044-876B-883B54F8677D}" type="slidenum">
              <a:t>‹#›</a:t>
            </a:fld>
            <a:endParaRPr/>
          </a:p>
        </p:txBody>
      </p:sp>
      <p:sp>
        <p:nvSpPr>
          <p:cNvPr id="109" name="Shape 109"/>
          <p:cNvSpPr>
            <a:spLocks noGrp="1"/>
          </p:cNvSpPr>
          <p:nvPr>
            <p:ph type="title"/>
          </p:nvPr>
        </p:nvSpPr>
        <p:spPr>
          <a:xfrm>
            <a:off x="0" y="0"/>
            <a:ext cx="9144000" cy="622300"/>
          </a:xfrm>
          <a:prstGeom prst="rect">
            <a:avLst/>
          </a:prstGeom>
        </p:spPr>
        <p:txBody>
          <a:bodyPr/>
          <a:lstStyle>
            <a:lvl1pPr>
              <a:defRPr>
                <a:solidFill>
                  <a:schemeClr val="accent3">
                    <a:lumOff val="44000"/>
                  </a:schemeClr>
                </a:solidFill>
                <a:effectLst>
                  <a:outerShdw blurRad="12700" dist="25400" dir="2700000" rotWithShape="0">
                    <a:srgbClr val="000000"/>
                  </a:outerShdw>
                </a:effectLst>
                <a:latin typeface="Chalkboard"/>
                <a:ea typeface="Chalkboard"/>
                <a:cs typeface="Chalkboard"/>
                <a:sym typeface="Chalkboard"/>
              </a:defRPr>
            </a:lvl1pPr>
          </a:lstStyle>
          <a:p>
            <a:r>
              <a:t>Title Text</a:t>
            </a:r>
          </a:p>
        </p:txBody>
      </p:sp>
      <p:sp>
        <p:nvSpPr>
          <p:cNvPr id="110" name="Shape 110"/>
          <p:cNvSpPr>
            <a:spLocks noGrp="1"/>
          </p:cNvSpPr>
          <p:nvPr>
            <p:ph type="body" idx="1"/>
          </p:nvPr>
        </p:nvSpPr>
        <p:spPr>
          <a:xfrm>
            <a:off x="-1" y="762000"/>
            <a:ext cx="4487335" cy="6096000"/>
          </a:xfrm>
          <a:prstGeom prst="rect">
            <a:avLst/>
          </a:prstGeom>
        </p:spPr>
        <p:txBody>
          <a:bodyPr/>
          <a:lstStyle>
            <a:lvl1pPr>
              <a:buSzPct val="120000"/>
              <a:buFontTx/>
              <a:buBlip>
                <a:blip r:embed="rId2"/>
              </a:buBlip>
              <a:defRPr>
                <a:effectLst>
                  <a:outerShdw blurRad="12700" dist="25400" dir="2700000" rotWithShape="0">
                    <a:srgbClr val="000000"/>
                  </a:outerShdw>
                </a:effectLst>
                <a:latin typeface="Chalkboard"/>
                <a:ea typeface="Chalkboard"/>
                <a:cs typeface="Chalkboard"/>
                <a:sym typeface="Chalkboard"/>
              </a:defRPr>
            </a:lvl1pPr>
            <a:lvl2pPr>
              <a:buSzPct val="100000"/>
              <a:buFontTx/>
              <a:buBlip>
                <a:blip r:embed="rId3"/>
              </a:buBlip>
              <a:defRPr>
                <a:effectLst>
                  <a:outerShdw blurRad="12700" dist="25400" dir="2700000" rotWithShape="0">
                    <a:srgbClr val="000000"/>
                  </a:outerShdw>
                </a:effectLst>
                <a:latin typeface="Chalkboard"/>
                <a:ea typeface="Chalkboard"/>
                <a:cs typeface="Chalkboard"/>
                <a:sym typeface="Chalkboard"/>
              </a:defRPr>
            </a:lvl2pPr>
            <a:lvl3pPr>
              <a:buSzPct val="120000"/>
              <a:buFontTx/>
              <a:buChar char="•"/>
              <a:defRPr>
                <a:effectLst>
                  <a:outerShdw blurRad="12700" dist="25400" dir="2700000" rotWithShape="0">
                    <a:srgbClr val="000000"/>
                  </a:outerShdw>
                </a:effectLst>
                <a:latin typeface="Chalkboard"/>
                <a:ea typeface="Chalkboard"/>
                <a:cs typeface="Chalkboard"/>
                <a:sym typeface="Chalkboard"/>
              </a:defRPr>
            </a:lvl3pPr>
            <a:lvl4pPr>
              <a:buSzPct val="100000"/>
              <a:buFontTx/>
              <a:buChar char="–"/>
              <a:defRPr>
                <a:effectLst>
                  <a:outerShdw blurRad="12700" dist="25400" dir="2700000" rotWithShape="0">
                    <a:srgbClr val="000000"/>
                  </a:outerShdw>
                </a:effectLst>
                <a:latin typeface="Chalkboard"/>
                <a:ea typeface="Chalkboard"/>
                <a:cs typeface="Chalkboard"/>
                <a:sym typeface="Chalkboard"/>
              </a:defRPr>
            </a:lvl4pPr>
            <a:lvl5pPr>
              <a:buSzPct val="80000"/>
              <a:buFontTx/>
              <a:buChar char="❖"/>
              <a:defRPr>
                <a:effectLst>
                  <a:outerShdw blurRad="12700" dist="25400" dir="2700000" rotWithShape="0">
                    <a:srgbClr val="000000"/>
                  </a:outerShdw>
                </a:effectLst>
                <a:latin typeface="Chalkboard"/>
                <a:ea typeface="Chalkboard"/>
                <a:cs typeface="Chalkboard"/>
                <a:sym typeface="Chalkboard"/>
              </a:defRPr>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Default">
    <p:bg>
      <p:bgPr>
        <a:gradFill flip="none" rotWithShape="1">
          <a:gsLst>
            <a:gs pos="0">
              <a:srgbClr val="000000"/>
            </a:gs>
            <a:gs pos="100000">
              <a:srgbClr val="765E2F"/>
            </a:gs>
          </a:gsLst>
          <a:lin ang="16200000" scaled="0"/>
        </a:gradFill>
        <a:effectLst/>
      </p:bgPr>
    </p:bg>
    <p:spTree>
      <p:nvGrpSpPr>
        <p:cNvPr id="1" name=""/>
        <p:cNvGrpSpPr/>
        <p:nvPr/>
      </p:nvGrpSpPr>
      <p:grpSpPr>
        <a:xfrm>
          <a:off x="0" y="0"/>
          <a:ext cx="0" cy="0"/>
          <a:chOff x="0" y="0"/>
          <a:chExt cx="0" cy="0"/>
        </a:xfrm>
      </p:grpSpPr>
      <p:grpSp>
        <p:nvGrpSpPr>
          <p:cNvPr id="120" name="Group 120"/>
          <p:cNvGrpSpPr/>
          <p:nvPr/>
        </p:nvGrpSpPr>
        <p:grpSpPr>
          <a:xfrm>
            <a:off x="228600" y="228599"/>
            <a:ext cx="8686800" cy="6400802"/>
            <a:chOff x="0" y="0"/>
            <a:chExt cx="8686800" cy="6400800"/>
          </a:xfrm>
        </p:grpSpPr>
        <p:sp>
          <p:nvSpPr>
            <p:cNvPr id="117" name="Shape 117"/>
            <p:cNvSpPr/>
            <p:nvPr/>
          </p:nvSpPr>
          <p:spPr>
            <a:xfrm>
              <a:off x="0" y="-1"/>
              <a:ext cx="8686800" cy="6400802"/>
            </a:xfrm>
            <a:prstGeom prst="rect">
              <a:avLst/>
            </a:prstGeom>
            <a:solidFill>
              <a:srgbClr val="000000"/>
            </a:solidFill>
            <a:ln w="44450" cap="flat">
              <a:solidFill>
                <a:srgbClr val="FF3300"/>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endParaRPr/>
            </a:p>
          </p:txBody>
        </p:sp>
        <p:sp>
          <p:nvSpPr>
            <p:cNvPr id="118" name="Shape 118"/>
            <p:cNvSpPr/>
            <p:nvPr/>
          </p:nvSpPr>
          <p:spPr>
            <a:xfrm>
              <a:off x="77787" y="83771"/>
              <a:ext cx="8529638" cy="6214453"/>
            </a:xfrm>
            <a:prstGeom prst="rect">
              <a:avLst/>
            </a:prstGeom>
            <a:solidFill>
              <a:srgbClr val="000000"/>
            </a:solidFill>
            <a:ln w="9525" cap="flat">
              <a:solidFill>
                <a:srgbClr val="FF3300"/>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endParaRPr/>
            </a:p>
          </p:txBody>
        </p:sp>
        <p:sp>
          <p:nvSpPr>
            <p:cNvPr id="119" name="Shape 119"/>
            <p:cNvSpPr/>
            <p:nvPr/>
          </p:nvSpPr>
          <p:spPr>
            <a:xfrm>
              <a:off x="304800" y="1620715"/>
              <a:ext cx="8153400" cy="1"/>
            </a:xfrm>
            <a:prstGeom prst="line">
              <a:avLst/>
            </a:prstGeom>
            <a:noFill/>
            <a:ln w="12700" cap="flat">
              <a:solidFill>
                <a:srgbClr val="FF3300"/>
              </a:solidFill>
              <a:prstDash val="solid"/>
              <a:round/>
            </a:ln>
            <a:effectLst/>
          </p:spPr>
          <p:txBody>
            <a:bodyPr wrap="square" lIns="45719" tIns="45719" rIns="45719" bIns="45719" numCol="1" anchor="t">
              <a:noAutofit/>
            </a:bodyPr>
            <a:lstStyle/>
            <a:p>
              <a:pPr defTabSz="457200">
                <a:defRPr sz="1200">
                  <a:latin typeface="+mn-lt"/>
                  <a:ea typeface="+mn-ea"/>
                  <a:cs typeface="+mn-cs"/>
                  <a:sym typeface="Helvetica"/>
                </a:defRPr>
              </a:pPr>
              <a:endParaRPr/>
            </a:p>
          </p:txBody>
        </p:sp>
      </p:grpSp>
      <p:sp>
        <p:nvSpPr>
          <p:cNvPr id="121" name="Shape 121"/>
          <p:cNvSpPr>
            <a:spLocks noGrp="1"/>
          </p:cNvSpPr>
          <p:nvPr>
            <p:ph type="sldNum" sz="quarter" idx="2"/>
          </p:nvPr>
        </p:nvSpPr>
        <p:spPr>
          <a:xfrm>
            <a:off x="6781800" y="6478614"/>
            <a:ext cx="1905000" cy="226986"/>
          </a:xfrm>
          <a:prstGeom prst="rect">
            <a:avLst/>
          </a:prstGeom>
        </p:spPr>
        <p:txBody>
          <a:bodyPr anchor="b"/>
          <a:lstStyle>
            <a:lvl1pPr>
              <a:defRPr sz="1000">
                <a:solidFill>
                  <a:schemeClr val="accent3">
                    <a:lumOff val="44000"/>
                  </a:schemeClr>
                </a:solidFill>
                <a:latin typeface="Arial"/>
                <a:ea typeface="Arial"/>
                <a:cs typeface="Arial"/>
                <a:sym typeface="Arial"/>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Default">
    <p:bg>
      <p:bgPr>
        <a:gradFill flip="none" rotWithShape="1">
          <a:gsLst>
            <a:gs pos="0">
              <a:srgbClr val="000000"/>
            </a:gs>
            <a:gs pos="100000">
              <a:srgbClr val="765E2F"/>
            </a:gs>
          </a:gsLst>
          <a:lin ang="16200000" scaled="0"/>
        </a:gradFill>
        <a:effectLst/>
      </p:bgPr>
    </p:bg>
    <p:spTree>
      <p:nvGrpSpPr>
        <p:cNvPr id="1" name=""/>
        <p:cNvGrpSpPr/>
        <p:nvPr/>
      </p:nvGrpSpPr>
      <p:grpSpPr>
        <a:xfrm>
          <a:off x="0" y="0"/>
          <a:ext cx="0" cy="0"/>
          <a:chOff x="0" y="0"/>
          <a:chExt cx="0" cy="0"/>
        </a:xfrm>
      </p:grpSpPr>
      <p:grpSp>
        <p:nvGrpSpPr>
          <p:cNvPr id="131" name="Group 131"/>
          <p:cNvGrpSpPr/>
          <p:nvPr/>
        </p:nvGrpSpPr>
        <p:grpSpPr>
          <a:xfrm>
            <a:off x="228600" y="228599"/>
            <a:ext cx="8686800" cy="6400802"/>
            <a:chOff x="0" y="0"/>
            <a:chExt cx="8686800" cy="6400800"/>
          </a:xfrm>
        </p:grpSpPr>
        <p:sp>
          <p:nvSpPr>
            <p:cNvPr id="128" name="Shape 128"/>
            <p:cNvSpPr/>
            <p:nvPr/>
          </p:nvSpPr>
          <p:spPr>
            <a:xfrm>
              <a:off x="0" y="-1"/>
              <a:ext cx="8686800" cy="6400802"/>
            </a:xfrm>
            <a:prstGeom prst="rect">
              <a:avLst/>
            </a:prstGeom>
            <a:solidFill>
              <a:srgbClr val="000000"/>
            </a:solidFill>
            <a:ln w="44450" cap="flat">
              <a:solidFill>
                <a:srgbClr val="FF3300"/>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endParaRPr/>
            </a:p>
          </p:txBody>
        </p:sp>
        <p:sp>
          <p:nvSpPr>
            <p:cNvPr id="129" name="Shape 129"/>
            <p:cNvSpPr/>
            <p:nvPr/>
          </p:nvSpPr>
          <p:spPr>
            <a:xfrm>
              <a:off x="77787" y="83771"/>
              <a:ext cx="8529638" cy="6214453"/>
            </a:xfrm>
            <a:prstGeom prst="rect">
              <a:avLst/>
            </a:prstGeom>
            <a:solidFill>
              <a:srgbClr val="000000"/>
            </a:solidFill>
            <a:ln w="9525" cap="flat">
              <a:solidFill>
                <a:srgbClr val="FF3300"/>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endParaRPr/>
            </a:p>
          </p:txBody>
        </p:sp>
        <p:sp>
          <p:nvSpPr>
            <p:cNvPr id="130" name="Shape 130"/>
            <p:cNvSpPr/>
            <p:nvPr/>
          </p:nvSpPr>
          <p:spPr>
            <a:xfrm>
              <a:off x="304800" y="1620715"/>
              <a:ext cx="8153400" cy="1"/>
            </a:xfrm>
            <a:prstGeom prst="line">
              <a:avLst/>
            </a:prstGeom>
            <a:noFill/>
            <a:ln w="12700" cap="flat">
              <a:solidFill>
                <a:srgbClr val="FF3300"/>
              </a:solidFill>
              <a:prstDash val="solid"/>
              <a:round/>
            </a:ln>
            <a:effectLst/>
          </p:spPr>
          <p:txBody>
            <a:bodyPr wrap="square" lIns="45719" tIns="45719" rIns="45719" bIns="45719" numCol="1" anchor="t">
              <a:noAutofit/>
            </a:bodyPr>
            <a:lstStyle/>
            <a:p>
              <a:pPr defTabSz="457200">
                <a:defRPr sz="1200">
                  <a:latin typeface="+mn-lt"/>
                  <a:ea typeface="+mn-ea"/>
                  <a:cs typeface="+mn-cs"/>
                  <a:sym typeface="Helvetica"/>
                </a:defRPr>
              </a:pPr>
              <a:endParaRPr/>
            </a:p>
          </p:txBody>
        </p:sp>
      </p:grpSp>
      <p:sp>
        <p:nvSpPr>
          <p:cNvPr id="132" name="Shape 132"/>
          <p:cNvSpPr>
            <a:spLocks noGrp="1"/>
          </p:cNvSpPr>
          <p:nvPr>
            <p:ph type="sldNum" sz="quarter" idx="2"/>
          </p:nvPr>
        </p:nvSpPr>
        <p:spPr>
          <a:xfrm>
            <a:off x="6781800" y="6478614"/>
            <a:ext cx="1905000" cy="226986"/>
          </a:xfrm>
          <a:prstGeom prst="rect">
            <a:avLst/>
          </a:prstGeom>
        </p:spPr>
        <p:txBody>
          <a:bodyPr anchor="b"/>
          <a:lstStyle>
            <a:lvl1pPr>
              <a:defRPr sz="1000">
                <a:solidFill>
                  <a:schemeClr val="accent3">
                    <a:lumOff val="44000"/>
                  </a:schemeClr>
                </a:solidFill>
                <a:latin typeface="Arial"/>
                <a:ea typeface="Arial"/>
                <a:cs typeface="Arial"/>
                <a:sym typeface="Arial"/>
              </a:defRPr>
            </a:lvl1pPr>
          </a:lstStyle>
          <a:p>
            <a:fld id="{86CB4B4D-7CA3-9044-876B-883B54F8677D}" type="slidenum">
              <a:t>‹#›</a:t>
            </a:fld>
            <a:endParaRPr/>
          </a:p>
        </p:txBody>
      </p:sp>
      <p:sp>
        <p:nvSpPr>
          <p:cNvPr id="133" name="Shape 133"/>
          <p:cNvSpPr>
            <a:spLocks noGrp="1"/>
          </p:cNvSpPr>
          <p:nvPr>
            <p:ph type="title"/>
          </p:nvPr>
        </p:nvSpPr>
        <p:spPr>
          <a:xfrm>
            <a:off x="533400" y="0"/>
            <a:ext cx="8153400" cy="1616075"/>
          </a:xfrm>
          <a:prstGeom prst="rect">
            <a:avLst/>
          </a:prstGeom>
        </p:spPr>
        <p:txBody>
          <a:bodyPr anchor="b"/>
          <a:lstStyle>
            <a:lvl1pPr algn="l">
              <a:lnSpc>
                <a:spcPct val="80000"/>
              </a:lnSpc>
              <a:defRPr>
                <a:solidFill>
                  <a:schemeClr val="accent3">
                    <a:lumOff val="44000"/>
                  </a:schemeClr>
                </a:solidFill>
                <a:latin typeface="Times New Roman"/>
                <a:ea typeface="Times New Roman"/>
                <a:cs typeface="Times New Roman"/>
                <a:sym typeface="Times New Roman"/>
              </a:defRPr>
            </a:lvl1pPr>
          </a:lstStyle>
          <a:p>
            <a:r>
              <a:t>Title Text</a:t>
            </a:r>
          </a:p>
        </p:txBody>
      </p:sp>
      <p:sp>
        <p:nvSpPr>
          <p:cNvPr id="134" name="Shape 134"/>
          <p:cNvSpPr>
            <a:spLocks noGrp="1"/>
          </p:cNvSpPr>
          <p:nvPr>
            <p:ph type="body" idx="1"/>
          </p:nvPr>
        </p:nvSpPr>
        <p:spPr>
          <a:xfrm>
            <a:off x="533400" y="1828800"/>
            <a:ext cx="8153400" cy="5029200"/>
          </a:xfrm>
          <a:prstGeom prst="rect">
            <a:avLst/>
          </a:prstGeom>
        </p:spPr>
        <p:txBody>
          <a:bodyPr/>
          <a:lstStyle>
            <a:lvl1pPr>
              <a:buClr>
                <a:srgbClr val="990000"/>
              </a:buClr>
              <a:buSzPct val="75000"/>
              <a:buChar char="▪"/>
              <a:defRPr sz="3100">
                <a:latin typeface="Arial"/>
                <a:ea typeface="Arial"/>
                <a:cs typeface="Arial"/>
                <a:sym typeface="Arial"/>
              </a:defRPr>
            </a:lvl1pPr>
            <a:lvl2pPr marL="797901" indent="-340701">
              <a:buClr>
                <a:srgbClr val="990000"/>
              </a:buClr>
              <a:buSzPct val="65000"/>
              <a:buChar char="■"/>
              <a:defRPr sz="3100">
                <a:latin typeface="Arial"/>
                <a:ea typeface="Arial"/>
                <a:cs typeface="Arial"/>
                <a:sym typeface="Arial"/>
              </a:defRPr>
            </a:lvl2pPr>
            <a:lvl3pPr marL="1209675" indent="-295275">
              <a:buClr>
                <a:srgbClr val="990000"/>
              </a:buClr>
              <a:buChar char="■"/>
              <a:defRPr sz="3100">
                <a:latin typeface="Arial"/>
                <a:ea typeface="Arial"/>
                <a:cs typeface="Arial"/>
                <a:sym typeface="Arial"/>
              </a:defRPr>
            </a:lvl3pPr>
            <a:lvl4pPr marL="1725929" indent="-354329">
              <a:buClr>
                <a:srgbClr val="990000"/>
              </a:buClr>
              <a:buSzPct val="100000"/>
              <a:buChar char="▪"/>
              <a:defRPr sz="3100">
                <a:latin typeface="Arial"/>
                <a:ea typeface="Arial"/>
                <a:cs typeface="Arial"/>
                <a:sym typeface="Arial"/>
              </a:defRPr>
            </a:lvl4pPr>
            <a:lvl5pPr marL="2222500" indent="-393700">
              <a:buClr>
                <a:srgbClr val="990000"/>
              </a:buClr>
              <a:buSzPct val="85000"/>
              <a:buChar char="▪"/>
              <a:defRPr sz="3100">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Default">
    <p:bg>
      <p:bgPr>
        <a:gradFill flip="none" rotWithShape="1">
          <a:gsLst>
            <a:gs pos="0">
              <a:srgbClr val="000000"/>
            </a:gs>
            <a:gs pos="100000">
              <a:srgbClr val="765E2F"/>
            </a:gs>
          </a:gsLst>
          <a:lin ang="16200000" scaled="0"/>
        </a:gradFill>
        <a:effectLst/>
      </p:bgPr>
    </p:bg>
    <p:spTree>
      <p:nvGrpSpPr>
        <p:cNvPr id="1" name=""/>
        <p:cNvGrpSpPr/>
        <p:nvPr/>
      </p:nvGrpSpPr>
      <p:grpSpPr>
        <a:xfrm>
          <a:off x="0" y="0"/>
          <a:ext cx="0" cy="0"/>
          <a:chOff x="0" y="0"/>
          <a:chExt cx="0" cy="0"/>
        </a:xfrm>
      </p:grpSpPr>
      <p:grpSp>
        <p:nvGrpSpPr>
          <p:cNvPr id="144" name="Group 144"/>
          <p:cNvGrpSpPr/>
          <p:nvPr/>
        </p:nvGrpSpPr>
        <p:grpSpPr>
          <a:xfrm>
            <a:off x="381000" y="457200"/>
            <a:ext cx="8397875" cy="5562600"/>
            <a:chOff x="0" y="0"/>
            <a:chExt cx="8397875" cy="5562600"/>
          </a:xfrm>
        </p:grpSpPr>
        <p:sp>
          <p:nvSpPr>
            <p:cNvPr id="141" name="Shape 141"/>
            <p:cNvSpPr/>
            <p:nvPr/>
          </p:nvSpPr>
          <p:spPr>
            <a:xfrm>
              <a:off x="0" y="0"/>
              <a:ext cx="8397875" cy="5562600"/>
            </a:xfrm>
            <a:prstGeom prst="rect">
              <a:avLst/>
            </a:prstGeom>
            <a:solidFill>
              <a:srgbClr val="000000"/>
            </a:solidFill>
            <a:ln w="50800" cap="flat">
              <a:solidFill>
                <a:schemeClr val="accent3">
                  <a:lumOff val="44000"/>
                </a:schemeClr>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endParaRPr/>
            </a:p>
          </p:txBody>
        </p:sp>
        <p:sp>
          <p:nvSpPr>
            <p:cNvPr id="142" name="Shape 142"/>
            <p:cNvSpPr/>
            <p:nvPr/>
          </p:nvSpPr>
          <p:spPr>
            <a:xfrm>
              <a:off x="71437" y="76200"/>
              <a:ext cx="8229601" cy="5410200"/>
            </a:xfrm>
            <a:prstGeom prst="rect">
              <a:avLst/>
            </a:prstGeom>
            <a:noFill/>
            <a:ln w="9525" cap="flat">
              <a:solidFill>
                <a:schemeClr val="accent3">
                  <a:lumOff val="44000"/>
                </a:schemeClr>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endParaRPr/>
            </a:p>
          </p:txBody>
        </p:sp>
        <p:sp>
          <p:nvSpPr>
            <p:cNvPr id="143" name="Shape 143"/>
            <p:cNvSpPr/>
            <p:nvPr/>
          </p:nvSpPr>
          <p:spPr>
            <a:xfrm>
              <a:off x="533400" y="3124200"/>
              <a:ext cx="7315200" cy="0"/>
            </a:xfrm>
            <a:prstGeom prst="line">
              <a:avLst/>
            </a:prstGeom>
            <a:noFill/>
            <a:ln w="19050" cap="flat">
              <a:solidFill>
                <a:srgbClr val="990000"/>
              </a:solidFill>
              <a:prstDash val="solid"/>
              <a:round/>
            </a:ln>
            <a:effectLst/>
          </p:spPr>
          <p:txBody>
            <a:bodyPr wrap="square" lIns="45719" tIns="45719" rIns="45719" bIns="45719" numCol="1" anchor="t">
              <a:noAutofit/>
            </a:bodyPr>
            <a:lstStyle/>
            <a:p>
              <a:pPr defTabSz="457200">
                <a:defRPr sz="1200">
                  <a:latin typeface="+mn-lt"/>
                  <a:ea typeface="+mn-ea"/>
                  <a:cs typeface="+mn-cs"/>
                  <a:sym typeface="Helvetica"/>
                </a:defRPr>
              </a:pPr>
              <a:endParaRPr/>
            </a:p>
          </p:txBody>
        </p:sp>
      </p:grpSp>
      <p:sp>
        <p:nvSpPr>
          <p:cNvPr id="145" name="Shape 145"/>
          <p:cNvSpPr>
            <a:spLocks noGrp="1"/>
          </p:cNvSpPr>
          <p:nvPr>
            <p:ph type="title"/>
          </p:nvPr>
        </p:nvSpPr>
        <p:spPr>
          <a:xfrm>
            <a:off x="1219200" y="0"/>
            <a:ext cx="6781800" cy="3397250"/>
          </a:xfrm>
          <a:prstGeom prst="rect">
            <a:avLst/>
          </a:prstGeom>
        </p:spPr>
        <p:txBody>
          <a:bodyPr anchor="b"/>
          <a:lstStyle>
            <a:lvl1pPr>
              <a:lnSpc>
                <a:spcPct val="80000"/>
              </a:lnSpc>
              <a:defRPr sz="6200">
                <a:solidFill>
                  <a:schemeClr val="accent3">
                    <a:lumOff val="44000"/>
                  </a:schemeClr>
                </a:solidFill>
                <a:latin typeface="Times New Roman"/>
                <a:ea typeface="Times New Roman"/>
                <a:cs typeface="Times New Roman"/>
                <a:sym typeface="Times New Roman"/>
              </a:defRPr>
            </a:lvl1pPr>
          </a:lstStyle>
          <a:p>
            <a:r>
              <a:t>Title Text</a:t>
            </a:r>
          </a:p>
        </p:txBody>
      </p:sp>
      <p:sp>
        <p:nvSpPr>
          <p:cNvPr id="146" name="Shape 146"/>
          <p:cNvSpPr>
            <a:spLocks noGrp="1"/>
          </p:cNvSpPr>
          <p:nvPr>
            <p:ph type="body" sz="half" idx="1"/>
          </p:nvPr>
        </p:nvSpPr>
        <p:spPr>
          <a:xfrm>
            <a:off x="1371600" y="3733800"/>
            <a:ext cx="6400800" cy="3124200"/>
          </a:xfrm>
          <a:prstGeom prst="rect">
            <a:avLst/>
          </a:prstGeom>
        </p:spPr>
        <p:txBody>
          <a:bodyPr/>
          <a:lstStyle>
            <a:lvl1pPr marL="0" indent="0" algn="ctr">
              <a:buSzTx/>
              <a:buFontTx/>
              <a:buNone/>
              <a:defRPr sz="3000">
                <a:latin typeface="Arial"/>
                <a:ea typeface="Arial"/>
                <a:cs typeface="Arial"/>
                <a:sym typeface="Arial"/>
              </a:defRPr>
            </a:lvl1pPr>
            <a:lvl2pPr marL="0" indent="457200" algn="ctr">
              <a:buSzTx/>
              <a:buFontTx/>
              <a:buNone/>
              <a:defRPr sz="3000">
                <a:latin typeface="Arial"/>
                <a:ea typeface="Arial"/>
                <a:cs typeface="Arial"/>
                <a:sym typeface="Arial"/>
              </a:defRPr>
            </a:lvl2pPr>
            <a:lvl3pPr marL="0" indent="914400" algn="ctr">
              <a:buSzTx/>
              <a:buFontTx/>
              <a:buNone/>
              <a:defRPr sz="3000">
                <a:latin typeface="Arial"/>
                <a:ea typeface="Arial"/>
                <a:cs typeface="Arial"/>
                <a:sym typeface="Arial"/>
              </a:defRPr>
            </a:lvl3pPr>
            <a:lvl4pPr marL="0" indent="1371600" algn="ctr">
              <a:buSzTx/>
              <a:buFontTx/>
              <a:buNone/>
              <a:defRPr sz="3000">
                <a:latin typeface="Arial"/>
                <a:ea typeface="Arial"/>
                <a:cs typeface="Arial"/>
                <a:sym typeface="Arial"/>
              </a:defRPr>
            </a:lvl4pPr>
            <a:lvl5pPr marL="0" indent="1828800" algn="ctr">
              <a:buSzTx/>
              <a:buFontTx/>
              <a:buNone/>
              <a:defRPr sz="3000">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47" name="Shape 147"/>
          <p:cNvSpPr>
            <a:spLocks noGrp="1"/>
          </p:cNvSpPr>
          <p:nvPr>
            <p:ph type="sldNum" sz="quarter" idx="2"/>
          </p:nvPr>
        </p:nvSpPr>
        <p:spPr>
          <a:xfrm>
            <a:off x="6788150" y="6488139"/>
            <a:ext cx="1905000" cy="226986"/>
          </a:xfrm>
          <a:prstGeom prst="rect">
            <a:avLst/>
          </a:prstGeom>
        </p:spPr>
        <p:txBody>
          <a:bodyPr anchor="b"/>
          <a:lstStyle>
            <a:lvl1pPr>
              <a:defRPr sz="1000">
                <a:solidFill>
                  <a:schemeClr val="accent3">
                    <a:lumOff val="44000"/>
                  </a:schemeClr>
                </a:solidFill>
                <a:latin typeface="Arial"/>
                <a:ea typeface="Arial"/>
                <a:cs typeface="Arial"/>
                <a:sym typeface="Arial"/>
              </a:defRPr>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Default">
    <p:bg>
      <p:bgPr>
        <a:gradFill flip="none" rotWithShape="1">
          <a:gsLst>
            <a:gs pos="0">
              <a:srgbClr val="000000"/>
            </a:gs>
            <a:gs pos="100000">
              <a:srgbClr val="765E2F"/>
            </a:gs>
          </a:gsLst>
          <a:lin ang="16200000" scaled="0"/>
        </a:gradFill>
        <a:effectLst/>
      </p:bgPr>
    </p:bg>
    <p:spTree>
      <p:nvGrpSpPr>
        <p:cNvPr id="1" name=""/>
        <p:cNvGrpSpPr/>
        <p:nvPr/>
      </p:nvGrpSpPr>
      <p:grpSpPr>
        <a:xfrm>
          <a:off x="0" y="0"/>
          <a:ext cx="0" cy="0"/>
          <a:chOff x="0" y="0"/>
          <a:chExt cx="0" cy="0"/>
        </a:xfrm>
      </p:grpSpPr>
      <p:grpSp>
        <p:nvGrpSpPr>
          <p:cNvPr id="157" name="Group 157"/>
          <p:cNvGrpSpPr/>
          <p:nvPr/>
        </p:nvGrpSpPr>
        <p:grpSpPr>
          <a:xfrm>
            <a:off x="228600" y="228599"/>
            <a:ext cx="8686800" cy="6400802"/>
            <a:chOff x="0" y="0"/>
            <a:chExt cx="8686800" cy="6400800"/>
          </a:xfrm>
        </p:grpSpPr>
        <p:sp>
          <p:nvSpPr>
            <p:cNvPr id="154" name="Shape 154"/>
            <p:cNvSpPr/>
            <p:nvPr/>
          </p:nvSpPr>
          <p:spPr>
            <a:xfrm>
              <a:off x="0" y="-1"/>
              <a:ext cx="8686800" cy="6400802"/>
            </a:xfrm>
            <a:prstGeom prst="rect">
              <a:avLst/>
            </a:prstGeom>
            <a:solidFill>
              <a:srgbClr val="000000"/>
            </a:solidFill>
            <a:ln w="44450" cap="flat">
              <a:solidFill>
                <a:srgbClr val="FF3300"/>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endParaRPr/>
            </a:p>
          </p:txBody>
        </p:sp>
        <p:sp>
          <p:nvSpPr>
            <p:cNvPr id="155" name="Shape 155"/>
            <p:cNvSpPr/>
            <p:nvPr/>
          </p:nvSpPr>
          <p:spPr>
            <a:xfrm>
              <a:off x="77787" y="83771"/>
              <a:ext cx="8529638" cy="6214453"/>
            </a:xfrm>
            <a:prstGeom prst="rect">
              <a:avLst/>
            </a:prstGeom>
            <a:solidFill>
              <a:srgbClr val="000000"/>
            </a:solidFill>
            <a:ln w="9525" cap="flat">
              <a:solidFill>
                <a:srgbClr val="FF3300"/>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endParaRPr/>
            </a:p>
          </p:txBody>
        </p:sp>
        <p:sp>
          <p:nvSpPr>
            <p:cNvPr id="156" name="Shape 156"/>
            <p:cNvSpPr/>
            <p:nvPr/>
          </p:nvSpPr>
          <p:spPr>
            <a:xfrm>
              <a:off x="304800" y="1620715"/>
              <a:ext cx="8153400" cy="1"/>
            </a:xfrm>
            <a:prstGeom prst="line">
              <a:avLst/>
            </a:prstGeom>
            <a:noFill/>
            <a:ln w="12700" cap="flat">
              <a:solidFill>
                <a:srgbClr val="FF3300"/>
              </a:solidFill>
              <a:prstDash val="solid"/>
              <a:round/>
            </a:ln>
            <a:effectLst/>
          </p:spPr>
          <p:txBody>
            <a:bodyPr wrap="square" lIns="45719" tIns="45719" rIns="45719" bIns="45719" numCol="1" anchor="t">
              <a:noAutofit/>
            </a:bodyPr>
            <a:lstStyle/>
            <a:p>
              <a:pPr defTabSz="457200">
                <a:defRPr sz="1200">
                  <a:latin typeface="+mn-lt"/>
                  <a:ea typeface="+mn-ea"/>
                  <a:cs typeface="+mn-cs"/>
                  <a:sym typeface="Helvetica"/>
                </a:defRPr>
              </a:pPr>
              <a:endParaRPr/>
            </a:p>
          </p:txBody>
        </p:sp>
      </p:grpSp>
      <p:sp>
        <p:nvSpPr>
          <p:cNvPr id="158" name="Shape 158"/>
          <p:cNvSpPr>
            <a:spLocks noGrp="1"/>
          </p:cNvSpPr>
          <p:nvPr>
            <p:ph type="sldNum" sz="quarter" idx="2"/>
          </p:nvPr>
        </p:nvSpPr>
        <p:spPr>
          <a:xfrm>
            <a:off x="6781800" y="6478614"/>
            <a:ext cx="1905000" cy="226986"/>
          </a:xfrm>
          <a:prstGeom prst="rect">
            <a:avLst/>
          </a:prstGeom>
        </p:spPr>
        <p:txBody>
          <a:bodyPr anchor="b"/>
          <a:lstStyle>
            <a:lvl1pPr>
              <a:defRPr sz="1000">
                <a:solidFill>
                  <a:schemeClr val="accent3">
                    <a:lumOff val="44000"/>
                  </a:schemeClr>
                </a:solidFill>
                <a:latin typeface="Arial"/>
                <a:ea typeface="Arial"/>
                <a:cs typeface="Arial"/>
                <a:sym typeface="Arial"/>
              </a:defRPr>
            </a:lvl1pPr>
          </a:lstStyle>
          <a:p>
            <a:fld id="{86CB4B4D-7CA3-9044-876B-883B54F8677D}" type="slidenum">
              <a:t>‹#›</a:t>
            </a:fld>
            <a:endParaRPr/>
          </a:p>
        </p:txBody>
      </p:sp>
      <p:sp>
        <p:nvSpPr>
          <p:cNvPr id="159" name="Shape 159"/>
          <p:cNvSpPr>
            <a:spLocks noGrp="1"/>
          </p:cNvSpPr>
          <p:nvPr>
            <p:ph type="title"/>
          </p:nvPr>
        </p:nvSpPr>
        <p:spPr>
          <a:xfrm>
            <a:off x="533400" y="0"/>
            <a:ext cx="8153400" cy="1616075"/>
          </a:xfrm>
          <a:prstGeom prst="rect">
            <a:avLst/>
          </a:prstGeom>
        </p:spPr>
        <p:txBody>
          <a:bodyPr anchor="b"/>
          <a:lstStyle>
            <a:lvl1pPr algn="l">
              <a:lnSpc>
                <a:spcPct val="80000"/>
              </a:lnSpc>
              <a:defRPr>
                <a:solidFill>
                  <a:schemeClr val="accent3">
                    <a:lumOff val="44000"/>
                  </a:schemeClr>
                </a:solidFill>
                <a:latin typeface="Times New Roman"/>
                <a:ea typeface="Times New Roman"/>
                <a:cs typeface="Times New Roman"/>
                <a:sym typeface="Times New Roman"/>
              </a:defRPr>
            </a:lvl1pPr>
          </a:lstStyle>
          <a:p>
            <a:r>
              <a:t>Title Text</a:t>
            </a:r>
          </a:p>
        </p:txBody>
      </p:sp>
      <p:sp>
        <p:nvSpPr>
          <p:cNvPr id="160" name="Shape 160"/>
          <p:cNvSpPr>
            <a:spLocks noGrp="1"/>
          </p:cNvSpPr>
          <p:nvPr>
            <p:ph type="body" sz="half" idx="1"/>
          </p:nvPr>
        </p:nvSpPr>
        <p:spPr>
          <a:xfrm>
            <a:off x="533400" y="1828800"/>
            <a:ext cx="4001206" cy="3665098"/>
          </a:xfrm>
          <a:prstGeom prst="rect">
            <a:avLst/>
          </a:prstGeom>
        </p:spPr>
        <p:txBody>
          <a:bodyPr/>
          <a:lstStyle>
            <a:lvl1pPr>
              <a:buClr>
                <a:srgbClr val="990000"/>
              </a:buClr>
              <a:buSzPct val="75000"/>
              <a:buChar char="▪"/>
              <a:defRPr sz="3100">
                <a:latin typeface="Arial"/>
                <a:ea typeface="Arial"/>
                <a:cs typeface="Arial"/>
                <a:sym typeface="Arial"/>
              </a:defRPr>
            </a:lvl1pPr>
            <a:lvl2pPr marL="797901" indent="-340701">
              <a:buClr>
                <a:srgbClr val="990000"/>
              </a:buClr>
              <a:buSzPct val="65000"/>
              <a:buChar char="■"/>
              <a:defRPr sz="3100">
                <a:latin typeface="Arial"/>
                <a:ea typeface="Arial"/>
                <a:cs typeface="Arial"/>
                <a:sym typeface="Arial"/>
              </a:defRPr>
            </a:lvl2pPr>
            <a:lvl3pPr marL="1209675" indent="-295275">
              <a:buClr>
                <a:srgbClr val="990000"/>
              </a:buClr>
              <a:buChar char="■"/>
              <a:defRPr sz="3100">
                <a:latin typeface="Arial"/>
                <a:ea typeface="Arial"/>
                <a:cs typeface="Arial"/>
                <a:sym typeface="Arial"/>
              </a:defRPr>
            </a:lvl3pPr>
            <a:lvl4pPr marL="1725929" indent="-354329">
              <a:buClr>
                <a:srgbClr val="990000"/>
              </a:buClr>
              <a:buSzPct val="100000"/>
              <a:buChar char="▪"/>
              <a:defRPr sz="3100">
                <a:latin typeface="Arial"/>
                <a:ea typeface="Arial"/>
                <a:cs typeface="Arial"/>
                <a:sym typeface="Arial"/>
              </a:defRPr>
            </a:lvl4pPr>
            <a:lvl5pPr marL="2222500" indent="-393700">
              <a:buClr>
                <a:srgbClr val="990000"/>
              </a:buClr>
              <a:buSzPct val="85000"/>
              <a:buChar char="▪"/>
              <a:defRPr sz="3100">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Default">
    <p:bg>
      <p:bgPr>
        <a:gradFill flip="none" rotWithShape="1">
          <a:gsLst>
            <a:gs pos="0">
              <a:srgbClr val="000000"/>
            </a:gs>
            <a:gs pos="100000">
              <a:srgbClr val="765E2F"/>
            </a:gs>
          </a:gsLst>
          <a:lin ang="16200000" scaled="0"/>
        </a:gradFill>
        <a:effectLst/>
      </p:bgPr>
    </p:bg>
    <p:spTree>
      <p:nvGrpSpPr>
        <p:cNvPr id="1" name=""/>
        <p:cNvGrpSpPr/>
        <p:nvPr/>
      </p:nvGrpSpPr>
      <p:grpSpPr>
        <a:xfrm>
          <a:off x="0" y="0"/>
          <a:ext cx="0" cy="0"/>
          <a:chOff x="0" y="0"/>
          <a:chExt cx="0" cy="0"/>
        </a:xfrm>
      </p:grpSpPr>
      <p:grpSp>
        <p:nvGrpSpPr>
          <p:cNvPr id="170" name="Group 170"/>
          <p:cNvGrpSpPr/>
          <p:nvPr/>
        </p:nvGrpSpPr>
        <p:grpSpPr>
          <a:xfrm>
            <a:off x="228600" y="228599"/>
            <a:ext cx="8686800" cy="6400802"/>
            <a:chOff x="0" y="0"/>
            <a:chExt cx="8686800" cy="6400800"/>
          </a:xfrm>
        </p:grpSpPr>
        <p:sp>
          <p:nvSpPr>
            <p:cNvPr id="167" name="Shape 167"/>
            <p:cNvSpPr/>
            <p:nvPr/>
          </p:nvSpPr>
          <p:spPr>
            <a:xfrm>
              <a:off x="0" y="-1"/>
              <a:ext cx="8686800" cy="6400802"/>
            </a:xfrm>
            <a:prstGeom prst="rect">
              <a:avLst/>
            </a:prstGeom>
            <a:solidFill>
              <a:srgbClr val="000000"/>
            </a:solidFill>
            <a:ln w="44450" cap="flat">
              <a:solidFill>
                <a:srgbClr val="FF3300"/>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endParaRPr/>
            </a:p>
          </p:txBody>
        </p:sp>
        <p:sp>
          <p:nvSpPr>
            <p:cNvPr id="168" name="Shape 168"/>
            <p:cNvSpPr/>
            <p:nvPr/>
          </p:nvSpPr>
          <p:spPr>
            <a:xfrm>
              <a:off x="77787" y="83771"/>
              <a:ext cx="8529638" cy="6214453"/>
            </a:xfrm>
            <a:prstGeom prst="rect">
              <a:avLst/>
            </a:prstGeom>
            <a:solidFill>
              <a:srgbClr val="000000"/>
            </a:solidFill>
            <a:ln w="9525" cap="flat">
              <a:solidFill>
                <a:srgbClr val="FF3300"/>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endParaRPr/>
            </a:p>
          </p:txBody>
        </p:sp>
        <p:sp>
          <p:nvSpPr>
            <p:cNvPr id="169" name="Shape 169"/>
            <p:cNvSpPr/>
            <p:nvPr/>
          </p:nvSpPr>
          <p:spPr>
            <a:xfrm>
              <a:off x="304800" y="1620715"/>
              <a:ext cx="8153400" cy="1"/>
            </a:xfrm>
            <a:prstGeom prst="line">
              <a:avLst/>
            </a:prstGeom>
            <a:noFill/>
            <a:ln w="12700" cap="flat">
              <a:solidFill>
                <a:srgbClr val="FF3300"/>
              </a:solidFill>
              <a:prstDash val="solid"/>
              <a:round/>
            </a:ln>
            <a:effectLst/>
          </p:spPr>
          <p:txBody>
            <a:bodyPr wrap="square" lIns="45719" tIns="45719" rIns="45719" bIns="45719" numCol="1" anchor="t">
              <a:noAutofit/>
            </a:bodyPr>
            <a:lstStyle/>
            <a:p>
              <a:pPr defTabSz="457200">
                <a:defRPr sz="1200">
                  <a:latin typeface="+mn-lt"/>
                  <a:ea typeface="+mn-ea"/>
                  <a:cs typeface="+mn-cs"/>
                  <a:sym typeface="Helvetica"/>
                </a:defRPr>
              </a:pPr>
              <a:endParaRPr/>
            </a:p>
          </p:txBody>
        </p:sp>
      </p:grpSp>
      <p:sp>
        <p:nvSpPr>
          <p:cNvPr id="171" name="Shape 171"/>
          <p:cNvSpPr>
            <a:spLocks noGrp="1"/>
          </p:cNvSpPr>
          <p:nvPr>
            <p:ph type="sldNum" sz="quarter" idx="2"/>
          </p:nvPr>
        </p:nvSpPr>
        <p:spPr>
          <a:xfrm>
            <a:off x="6781800" y="6478614"/>
            <a:ext cx="1905000" cy="226986"/>
          </a:xfrm>
          <a:prstGeom prst="rect">
            <a:avLst/>
          </a:prstGeom>
        </p:spPr>
        <p:txBody>
          <a:bodyPr anchor="b"/>
          <a:lstStyle>
            <a:lvl1pPr>
              <a:defRPr sz="1000">
                <a:solidFill>
                  <a:schemeClr val="accent3">
                    <a:lumOff val="44000"/>
                  </a:schemeClr>
                </a:solidFill>
                <a:latin typeface="Arial"/>
                <a:ea typeface="Arial"/>
                <a:cs typeface="Arial"/>
                <a:sym typeface="Arial"/>
              </a:defRPr>
            </a:lvl1pPr>
          </a:lstStyle>
          <a:p>
            <a:fld id="{86CB4B4D-7CA3-9044-876B-883B54F8677D}" type="slidenum">
              <a:t>‹#›</a:t>
            </a:fld>
            <a:endParaRPr/>
          </a:p>
        </p:txBody>
      </p:sp>
      <p:sp>
        <p:nvSpPr>
          <p:cNvPr id="172" name="Shape 172"/>
          <p:cNvSpPr>
            <a:spLocks noGrp="1"/>
          </p:cNvSpPr>
          <p:nvPr>
            <p:ph type="title"/>
          </p:nvPr>
        </p:nvSpPr>
        <p:spPr>
          <a:xfrm>
            <a:off x="533400" y="0"/>
            <a:ext cx="8153400" cy="1616075"/>
          </a:xfrm>
          <a:prstGeom prst="rect">
            <a:avLst/>
          </a:prstGeom>
        </p:spPr>
        <p:txBody>
          <a:bodyPr anchor="b"/>
          <a:lstStyle>
            <a:lvl1pPr algn="l">
              <a:lnSpc>
                <a:spcPct val="80000"/>
              </a:lnSpc>
              <a:defRPr>
                <a:solidFill>
                  <a:schemeClr val="accent3">
                    <a:lumOff val="44000"/>
                  </a:schemeClr>
                </a:solidFill>
                <a:latin typeface="Times New Roman"/>
                <a:ea typeface="Times New Roman"/>
                <a:cs typeface="Times New Roman"/>
                <a:sym typeface="Times New Roman"/>
              </a:defRPr>
            </a:lvl1pPr>
          </a:lstStyle>
          <a:p>
            <a:r>
              <a:t>Title Text</a:t>
            </a:r>
          </a:p>
        </p:txBody>
      </p:sp>
      <p:sp>
        <p:nvSpPr>
          <p:cNvPr id="173" name="Shape 173"/>
          <p:cNvSpPr>
            <a:spLocks noGrp="1"/>
          </p:cNvSpPr>
          <p:nvPr>
            <p:ph type="body" idx="1"/>
          </p:nvPr>
        </p:nvSpPr>
        <p:spPr>
          <a:xfrm>
            <a:off x="533400" y="1828800"/>
            <a:ext cx="8153400" cy="5029200"/>
          </a:xfrm>
          <a:prstGeom prst="rect">
            <a:avLst/>
          </a:prstGeom>
        </p:spPr>
        <p:txBody>
          <a:bodyPr/>
          <a:lstStyle>
            <a:lvl1pPr>
              <a:buClr>
                <a:srgbClr val="990000"/>
              </a:buClr>
              <a:buSzPct val="75000"/>
              <a:buChar char="▪"/>
              <a:defRPr sz="3100">
                <a:latin typeface="Arial"/>
                <a:ea typeface="Arial"/>
                <a:cs typeface="Arial"/>
                <a:sym typeface="Arial"/>
              </a:defRPr>
            </a:lvl1pPr>
            <a:lvl2pPr marL="797901" indent="-340701">
              <a:buClr>
                <a:srgbClr val="990000"/>
              </a:buClr>
              <a:buSzPct val="65000"/>
              <a:buChar char="■"/>
              <a:defRPr sz="3100">
                <a:latin typeface="Arial"/>
                <a:ea typeface="Arial"/>
                <a:cs typeface="Arial"/>
                <a:sym typeface="Arial"/>
              </a:defRPr>
            </a:lvl2pPr>
            <a:lvl3pPr marL="1209675" indent="-295275">
              <a:buClr>
                <a:srgbClr val="990000"/>
              </a:buClr>
              <a:buChar char="■"/>
              <a:defRPr sz="3100">
                <a:latin typeface="Arial"/>
                <a:ea typeface="Arial"/>
                <a:cs typeface="Arial"/>
                <a:sym typeface="Arial"/>
              </a:defRPr>
            </a:lvl3pPr>
            <a:lvl4pPr marL="1725929" indent="-354329">
              <a:buClr>
                <a:srgbClr val="990000"/>
              </a:buClr>
              <a:buSzPct val="100000"/>
              <a:buChar char="▪"/>
              <a:defRPr sz="3100">
                <a:latin typeface="Arial"/>
                <a:ea typeface="Arial"/>
                <a:cs typeface="Arial"/>
                <a:sym typeface="Arial"/>
              </a:defRPr>
            </a:lvl4pPr>
            <a:lvl5pPr marL="2222500" indent="-393700">
              <a:buClr>
                <a:srgbClr val="990000"/>
              </a:buClr>
              <a:buSzPct val="85000"/>
              <a:buChar char="▪"/>
              <a:defRPr sz="3100">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Default">
    <p:bg>
      <p:bgPr>
        <a:solidFill>
          <a:schemeClr val="accent3">
            <a:lumOff val="44000"/>
          </a:schemeClr>
        </a:solidFill>
        <a:effectLst/>
      </p:bgPr>
    </p:bg>
    <p:spTree>
      <p:nvGrpSpPr>
        <p:cNvPr id="1" name=""/>
        <p:cNvGrpSpPr/>
        <p:nvPr/>
      </p:nvGrpSpPr>
      <p:grpSpPr>
        <a:xfrm>
          <a:off x="0" y="0"/>
          <a:ext cx="0" cy="0"/>
          <a:chOff x="0" y="0"/>
          <a:chExt cx="0" cy="0"/>
        </a:xfrm>
      </p:grpSpPr>
      <p:sp>
        <p:nvSpPr>
          <p:cNvPr id="180" name="Shape 180"/>
          <p:cNvSpPr>
            <a:spLocks noGrp="1"/>
          </p:cNvSpPr>
          <p:nvPr>
            <p:ph type="sldNum" sz="quarter" idx="2"/>
          </p:nvPr>
        </p:nvSpPr>
        <p:spPr>
          <a:xfrm>
            <a:off x="6553200" y="6404292"/>
            <a:ext cx="2133600" cy="269241"/>
          </a:xfrm>
          <a:prstGeom prst="rect">
            <a:avLst/>
          </a:prstGeom>
        </p:spPr>
        <p:txBody>
          <a:bodyPr anchor="ctr"/>
          <a:lstStyle>
            <a:lvl1pPr>
              <a:defRPr sz="1200">
                <a:solidFill>
                  <a:srgbClr val="898989"/>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Default">
    <p:bg>
      <p:bgPr>
        <a:solidFill>
          <a:srgbClr val="333399"/>
        </a:solidFill>
        <a:effectLst/>
      </p:bgPr>
    </p:bg>
    <p:spTree>
      <p:nvGrpSpPr>
        <p:cNvPr id="1" name=""/>
        <p:cNvGrpSpPr/>
        <p:nvPr/>
      </p:nvGrpSpPr>
      <p:grpSpPr>
        <a:xfrm>
          <a:off x="0" y="0"/>
          <a:ext cx="0" cy="0"/>
          <a:chOff x="0" y="0"/>
          <a:chExt cx="0" cy="0"/>
        </a:xfrm>
      </p:grpSpPr>
      <p:sp>
        <p:nvSpPr>
          <p:cNvPr id="187" name="Shape 18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1" name="Shape 21"/>
          <p:cNvSpPr>
            <a:spLocks noGrp="1"/>
          </p:cNvSpPr>
          <p:nvPr>
            <p:ph type="sldNum" sz="quarter" idx="2"/>
          </p:nvPr>
        </p:nvSpPr>
        <p:spPr>
          <a:prstGeom prst="rect">
            <a:avLst/>
          </a:prstGeom>
        </p:spPr>
        <p:txBody>
          <a:bodyPr/>
          <a:lstStyle/>
          <a:p>
            <a:fld id="{86CB4B4D-7CA3-9044-876B-883B54F8677D}" type="slidenum">
              <a:t>‹#›</a:t>
            </a:fld>
            <a:endParaRPr/>
          </a:p>
        </p:txBody>
      </p:sp>
      <p:sp>
        <p:nvSpPr>
          <p:cNvPr id="22" name="Shape 22"/>
          <p:cNvSpPr>
            <a:spLocks noGrp="1"/>
          </p:cNvSpPr>
          <p:nvPr>
            <p:ph type="title"/>
          </p:nvPr>
        </p:nvSpPr>
        <p:spPr>
          <a:xfrm>
            <a:off x="685800" y="1844675"/>
            <a:ext cx="7772400" cy="2041525"/>
          </a:xfrm>
          <a:prstGeom prst="rect">
            <a:avLst/>
          </a:prstGeom>
        </p:spPr>
        <p:txBody>
          <a:bodyPr/>
          <a:lstStyle/>
          <a:p>
            <a:r>
              <a:t>Title Text</a:t>
            </a:r>
          </a:p>
        </p:txBody>
      </p:sp>
      <p:sp>
        <p:nvSpPr>
          <p:cNvPr id="23" name="Shape 23"/>
          <p:cNvSpPr>
            <a:spLocks noGrp="1"/>
          </p:cNvSpPr>
          <p:nvPr>
            <p:ph type="body" sz="half" idx="1"/>
          </p:nvPr>
        </p:nvSpPr>
        <p:spPr>
          <a:xfrm>
            <a:off x="1371600" y="3886200"/>
            <a:ext cx="6400800" cy="2971800"/>
          </a:xfrm>
          <a:prstGeom prst="rect">
            <a:avLst/>
          </a:prstGeom>
        </p:spPr>
        <p:txBody>
          <a:bodyPr/>
          <a:lstStyle>
            <a:lvl1pPr marL="0" indent="0" algn="ctr">
              <a:buSzTx/>
              <a:buFontTx/>
              <a:buNone/>
            </a:lvl1pPr>
            <a:lvl2pPr marL="0" indent="457200" algn="ctr">
              <a:buSzTx/>
              <a:buFontTx/>
              <a:buNone/>
            </a:lvl2pPr>
            <a:lvl3pPr marL="0" indent="914400" algn="ctr">
              <a:buSzTx/>
              <a:buFontTx/>
              <a:buNone/>
            </a:lvl3pPr>
            <a:lvl4pPr marL="0" indent="1371600" algn="ctr">
              <a:buSzTx/>
              <a:buFontTx/>
              <a:buNone/>
            </a:lvl4pPr>
            <a:lvl5pPr marL="0" indent="1828800" algn="ctr">
              <a:buSzTx/>
              <a:buFontTx/>
              <a:buNone/>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Title &amp; Subtitle">
    <p:bg>
      <p:bgPr>
        <a:solidFill>
          <a:schemeClr val="accent3">
            <a:lumOff val="44000"/>
          </a:schemeClr>
        </a:solidFill>
        <a:effectLst/>
      </p:bgPr>
    </p:bg>
    <p:spTree>
      <p:nvGrpSpPr>
        <p:cNvPr id="1" name=""/>
        <p:cNvGrpSpPr/>
        <p:nvPr/>
      </p:nvGrpSpPr>
      <p:grpSpPr>
        <a:xfrm>
          <a:off x="0" y="0"/>
          <a:ext cx="0" cy="0"/>
          <a:chOff x="0" y="0"/>
          <a:chExt cx="0" cy="0"/>
        </a:xfrm>
      </p:grpSpPr>
      <p:sp>
        <p:nvSpPr>
          <p:cNvPr id="201" name="Shape 201"/>
          <p:cNvSpPr>
            <a:spLocks noGrp="1"/>
          </p:cNvSpPr>
          <p:nvPr>
            <p:ph type="title"/>
          </p:nvPr>
        </p:nvSpPr>
        <p:spPr>
          <a:xfrm>
            <a:off x="892968" y="1151929"/>
            <a:ext cx="7358064" cy="2321720"/>
          </a:xfrm>
          <a:prstGeom prst="rect">
            <a:avLst/>
          </a:prstGeom>
        </p:spPr>
        <p:txBody>
          <a:bodyPr lIns="35718" tIns="35718" rIns="35718" bIns="35718" anchor="b">
            <a:normAutofit/>
          </a:bodyPr>
          <a:lstStyle>
            <a:lvl1pPr defTabSz="584200">
              <a:defRPr sz="5600">
                <a:solidFill>
                  <a:srgbClr val="000000"/>
                </a:solidFill>
                <a:latin typeface="Helvetica Light"/>
                <a:ea typeface="Helvetica Light"/>
                <a:cs typeface="Helvetica Light"/>
                <a:sym typeface="Helvetica Light"/>
              </a:defRPr>
            </a:lvl1pPr>
          </a:lstStyle>
          <a:p>
            <a:r>
              <a:t>Title Text</a:t>
            </a:r>
          </a:p>
        </p:txBody>
      </p:sp>
      <p:sp>
        <p:nvSpPr>
          <p:cNvPr id="202" name="Shape 202"/>
          <p:cNvSpPr>
            <a:spLocks noGrp="1"/>
          </p:cNvSpPr>
          <p:nvPr>
            <p:ph type="body" sz="quarter" idx="1"/>
          </p:nvPr>
        </p:nvSpPr>
        <p:spPr>
          <a:xfrm>
            <a:off x="892968" y="3536156"/>
            <a:ext cx="7358064" cy="794743"/>
          </a:xfrm>
          <a:prstGeom prst="rect">
            <a:avLst/>
          </a:prstGeom>
        </p:spPr>
        <p:txBody>
          <a:bodyPr lIns="35718" tIns="35718" rIns="35718" bIns="35718">
            <a:normAutofit/>
          </a:bodyPr>
          <a:lstStyle>
            <a:lvl1pPr marL="0" indent="0" algn="ctr" defTabSz="584200">
              <a:spcBef>
                <a:spcPts val="0"/>
              </a:spcBef>
              <a:buSzTx/>
              <a:buFontTx/>
              <a:buNone/>
              <a:defRPr sz="2200">
                <a:solidFill>
                  <a:srgbClr val="000000"/>
                </a:solidFill>
                <a:latin typeface="Helvetica Light"/>
                <a:ea typeface="Helvetica Light"/>
                <a:cs typeface="Helvetica Light"/>
                <a:sym typeface="Helvetica Light"/>
              </a:defRPr>
            </a:lvl1pPr>
            <a:lvl2pPr marL="0" indent="228600" algn="ctr" defTabSz="584200">
              <a:spcBef>
                <a:spcPts val="0"/>
              </a:spcBef>
              <a:buSzTx/>
              <a:buFontTx/>
              <a:buNone/>
              <a:defRPr sz="2200">
                <a:solidFill>
                  <a:srgbClr val="000000"/>
                </a:solidFill>
                <a:latin typeface="Helvetica Light"/>
                <a:ea typeface="Helvetica Light"/>
                <a:cs typeface="Helvetica Light"/>
                <a:sym typeface="Helvetica Light"/>
              </a:defRPr>
            </a:lvl2pPr>
            <a:lvl3pPr marL="0" indent="457200" algn="ctr" defTabSz="584200">
              <a:spcBef>
                <a:spcPts val="0"/>
              </a:spcBef>
              <a:buSzTx/>
              <a:buFontTx/>
              <a:buNone/>
              <a:defRPr sz="2200">
                <a:solidFill>
                  <a:srgbClr val="000000"/>
                </a:solidFill>
                <a:latin typeface="Helvetica Light"/>
                <a:ea typeface="Helvetica Light"/>
                <a:cs typeface="Helvetica Light"/>
                <a:sym typeface="Helvetica Light"/>
              </a:defRPr>
            </a:lvl3pPr>
            <a:lvl4pPr marL="0" indent="685800" algn="ctr" defTabSz="584200">
              <a:spcBef>
                <a:spcPts val="0"/>
              </a:spcBef>
              <a:buSzTx/>
              <a:buFontTx/>
              <a:buNone/>
              <a:defRPr sz="2200">
                <a:solidFill>
                  <a:srgbClr val="000000"/>
                </a:solidFill>
                <a:latin typeface="Helvetica Light"/>
                <a:ea typeface="Helvetica Light"/>
                <a:cs typeface="Helvetica Light"/>
                <a:sym typeface="Helvetica Light"/>
              </a:defRPr>
            </a:lvl4pPr>
            <a:lvl5pPr marL="0" indent="914400" algn="ctr" defTabSz="584200">
              <a:spcBef>
                <a:spcPts val="0"/>
              </a:spcBef>
              <a:buSzTx/>
              <a:buFontTx/>
              <a:buNone/>
              <a:defRPr sz="2200">
                <a:solidFill>
                  <a:srgbClr val="000000"/>
                </a:solidFill>
                <a:latin typeface="Helvetica Light"/>
                <a:ea typeface="Helvetica Light"/>
                <a:cs typeface="Helvetica Light"/>
                <a:sym typeface="Helvetica Light"/>
              </a:defRPr>
            </a:lvl5pPr>
          </a:lstStyle>
          <a:p>
            <a:r>
              <a:t>Body Level One</a:t>
            </a:r>
          </a:p>
          <a:p>
            <a:pPr lvl="1"/>
            <a:r>
              <a:t>Body Level Two</a:t>
            </a:r>
          </a:p>
          <a:p>
            <a:pPr lvl="2"/>
            <a:r>
              <a:t>Body Level Three</a:t>
            </a:r>
          </a:p>
          <a:p>
            <a:pPr lvl="3"/>
            <a:r>
              <a:t>Body Level Four</a:t>
            </a:r>
          </a:p>
          <a:p>
            <a:pPr lvl="4"/>
            <a:r>
              <a:t>Body Level Five</a:t>
            </a:r>
          </a:p>
        </p:txBody>
      </p:sp>
      <p:sp>
        <p:nvSpPr>
          <p:cNvPr id="203" name="Shape 203"/>
          <p:cNvSpPr>
            <a:spLocks noGrp="1"/>
          </p:cNvSpPr>
          <p:nvPr>
            <p:ph type="sldNum" sz="quarter" idx="2"/>
          </p:nvPr>
        </p:nvSpPr>
        <p:spPr>
          <a:xfrm>
            <a:off x="4440732" y="6505277"/>
            <a:ext cx="253607" cy="249238"/>
          </a:xfrm>
          <a:prstGeom prst="rect">
            <a:avLst/>
          </a:prstGeom>
        </p:spPr>
        <p:txBody>
          <a:bodyPr wrap="none" lIns="35718" tIns="35718" rIns="35718" bIns="35718"/>
          <a:lstStyle>
            <a:lvl1pPr algn="ctr" defTabSz="584200">
              <a:defRPr sz="1200">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Default">
    <p:bg>
      <p:bgPr>
        <a:solidFill>
          <a:schemeClr val="accent3">
            <a:lumOff val="44000"/>
          </a:schemeClr>
        </a:solidFill>
        <a:effectLst/>
      </p:bgPr>
    </p:bg>
    <p:spTree>
      <p:nvGrpSpPr>
        <p:cNvPr id="1" name=""/>
        <p:cNvGrpSpPr/>
        <p:nvPr/>
      </p:nvGrpSpPr>
      <p:grpSpPr>
        <a:xfrm>
          <a:off x="0" y="0"/>
          <a:ext cx="0" cy="0"/>
          <a:chOff x="0" y="0"/>
          <a:chExt cx="0" cy="0"/>
        </a:xfrm>
      </p:grpSpPr>
      <p:sp>
        <p:nvSpPr>
          <p:cNvPr id="210" name="Shape 210"/>
          <p:cNvSpPr>
            <a:spLocks noGrp="1"/>
          </p:cNvSpPr>
          <p:nvPr>
            <p:ph type="sldNum" sz="quarter" idx="2"/>
          </p:nvPr>
        </p:nvSpPr>
        <p:spPr>
          <a:xfrm>
            <a:off x="6553200" y="6416992"/>
            <a:ext cx="2133600" cy="243841"/>
          </a:xfrm>
          <a:prstGeom prst="rect">
            <a:avLst/>
          </a:prstGeom>
        </p:spPr>
        <p:txBody>
          <a:bodyPr anchor="ctr"/>
          <a:lstStyle>
            <a:lvl1pPr defTabSz="457200">
              <a:defRPr sz="1100">
                <a:solidFill>
                  <a:srgbClr val="898989"/>
                </a:solidFill>
                <a:uFill>
                  <a:solidFill>
                    <a:srgbClr val="898989"/>
                  </a:solidFill>
                </a:u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Default - Vertical Title and Text">
    <p:spTree>
      <p:nvGrpSpPr>
        <p:cNvPr id="1" name=""/>
        <p:cNvGrpSpPr/>
        <p:nvPr/>
      </p:nvGrpSpPr>
      <p:grpSpPr>
        <a:xfrm>
          <a:off x="0" y="0"/>
          <a:ext cx="0" cy="0"/>
          <a:chOff x="0" y="0"/>
          <a:chExt cx="0" cy="0"/>
        </a:xfrm>
      </p:grpSpPr>
      <p:sp>
        <p:nvSpPr>
          <p:cNvPr id="217" name="Shape 217"/>
          <p:cNvSpPr>
            <a:spLocks noGrp="1"/>
          </p:cNvSpPr>
          <p:nvPr>
            <p:ph type="title"/>
          </p:nvPr>
        </p:nvSpPr>
        <p:spPr>
          <a:xfrm>
            <a:off x="6629400" y="-1"/>
            <a:ext cx="2057400" cy="6400803"/>
          </a:xfrm>
          <a:prstGeom prst="rect">
            <a:avLst/>
          </a:prstGeom>
        </p:spPr>
        <p:txBody>
          <a:bodyPr/>
          <a:lstStyle>
            <a:lvl1pPr defTabSz="457200">
              <a:defRPr sz="4200">
                <a:solidFill>
                  <a:srgbClr val="000000"/>
                </a:solidFill>
                <a:uFill>
                  <a:solidFill>
                    <a:srgbClr val="000000"/>
                  </a:solidFill>
                </a:uFill>
                <a:latin typeface="Calibri"/>
                <a:ea typeface="Calibri"/>
                <a:cs typeface="Calibri"/>
                <a:sym typeface="Calibri"/>
              </a:defRPr>
            </a:lvl1pPr>
          </a:lstStyle>
          <a:p>
            <a:r>
              <a:t>Title Text</a:t>
            </a:r>
          </a:p>
        </p:txBody>
      </p:sp>
      <p:sp>
        <p:nvSpPr>
          <p:cNvPr id="218" name="Shape 218"/>
          <p:cNvSpPr>
            <a:spLocks noGrp="1"/>
          </p:cNvSpPr>
          <p:nvPr>
            <p:ph type="body" idx="1"/>
          </p:nvPr>
        </p:nvSpPr>
        <p:spPr>
          <a:xfrm>
            <a:off x="457199" y="274637"/>
            <a:ext cx="6019802" cy="6583364"/>
          </a:xfrm>
          <a:prstGeom prst="rect">
            <a:avLst/>
          </a:prstGeom>
        </p:spPr>
        <p:txBody>
          <a:bodyPr/>
          <a:lstStyle>
            <a:lvl1pPr marL="321468" indent="-321468" defTabSz="457200">
              <a:buSzPct val="100000"/>
              <a:buFont typeface="Arial"/>
              <a:buChar char="•"/>
              <a:defRPr sz="3000">
                <a:solidFill>
                  <a:srgbClr val="000000"/>
                </a:solidFill>
                <a:uFill>
                  <a:solidFill>
                    <a:srgbClr val="000000"/>
                  </a:solidFill>
                </a:uFill>
                <a:latin typeface="Calibri"/>
                <a:ea typeface="Calibri"/>
                <a:cs typeface="Calibri"/>
                <a:sym typeface="Calibri"/>
              </a:defRPr>
            </a:lvl1pPr>
            <a:lvl2pPr marL="763360" indent="-306160" defTabSz="457200">
              <a:buSzPct val="100000"/>
              <a:buFont typeface="Arial"/>
              <a:buChar char="–"/>
              <a:defRPr sz="3000">
                <a:solidFill>
                  <a:srgbClr val="000000"/>
                </a:solidFill>
                <a:uFill>
                  <a:solidFill>
                    <a:srgbClr val="000000"/>
                  </a:solidFill>
                </a:uFill>
                <a:latin typeface="Calibri"/>
                <a:ea typeface="Calibri"/>
                <a:cs typeface="Calibri"/>
                <a:sym typeface="Calibri"/>
              </a:defRPr>
            </a:lvl2pPr>
            <a:lvl3pPr marL="1200150" indent="-285750" defTabSz="457200">
              <a:buSzPct val="100000"/>
              <a:buFont typeface="Arial"/>
              <a:buChar char="•"/>
              <a:defRPr sz="3000">
                <a:solidFill>
                  <a:srgbClr val="000000"/>
                </a:solidFill>
                <a:uFill>
                  <a:solidFill>
                    <a:srgbClr val="000000"/>
                  </a:solidFill>
                </a:uFill>
                <a:latin typeface="Calibri"/>
                <a:ea typeface="Calibri"/>
                <a:cs typeface="Calibri"/>
                <a:sym typeface="Calibri"/>
              </a:defRPr>
            </a:lvl3pPr>
            <a:lvl4pPr marL="1714500" indent="-342900" defTabSz="457200">
              <a:buSzPct val="100000"/>
              <a:buFont typeface="Arial"/>
              <a:buChar char="–"/>
              <a:defRPr sz="3000">
                <a:solidFill>
                  <a:srgbClr val="000000"/>
                </a:solidFill>
                <a:uFill>
                  <a:solidFill>
                    <a:srgbClr val="000000"/>
                  </a:solidFill>
                </a:uFill>
                <a:latin typeface="Calibri"/>
                <a:ea typeface="Calibri"/>
                <a:cs typeface="Calibri"/>
                <a:sym typeface="Calibri"/>
              </a:defRPr>
            </a:lvl4pPr>
            <a:lvl5pPr marL="2171700" indent="-342900" defTabSz="457200">
              <a:buSzPct val="100000"/>
              <a:buFont typeface="Arial"/>
              <a:buChar char="»"/>
              <a:defRPr sz="3000">
                <a:solidFill>
                  <a:srgbClr val="000000"/>
                </a:solidFill>
                <a:uFill>
                  <a:solidFill>
                    <a:srgbClr val="000000"/>
                  </a:solidFill>
                </a:uFill>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219" name="Shape 219"/>
          <p:cNvSpPr>
            <a:spLocks noGrp="1"/>
          </p:cNvSpPr>
          <p:nvPr>
            <p:ph type="sldNum" sz="quarter" idx="2"/>
          </p:nvPr>
        </p:nvSpPr>
        <p:spPr>
          <a:xfrm>
            <a:off x="6553200" y="6410642"/>
            <a:ext cx="2133600" cy="256541"/>
          </a:xfrm>
          <a:prstGeom prst="rect">
            <a:avLst/>
          </a:prstGeom>
        </p:spPr>
        <p:txBody>
          <a:bodyPr anchor="ctr"/>
          <a:lstStyle>
            <a:lvl1pPr>
              <a:defRPr sz="1100">
                <a:solidFill>
                  <a:srgbClr val="888888"/>
                </a:solidFill>
                <a:uFill>
                  <a:solidFill>
                    <a:srgbClr val="888888"/>
                  </a:solidFill>
                </a:uFill>
                <a:latin typeface="Times"/>
                <a:ea typeface="Times"/>
                <a:cs typeface="Times"/>
                <a:sym typeface="Times"/>
              </a:defRPr>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Diapositiva de título">
    <p:spTree>
      <p:nvGrpSpPr>
        <p:cNvPr id="1" name=""/>
        <p:cNvGrpSpPr/>
        <p:nvPr/>
      </p:nvGrpSpPr>
      <p:grpSpPr>
        <a:xfrm>
          <a:off x="0" y="0"/>
          <a:ext cx="0" cy="0"/>
          <a:chOff x="0" y="0"/>
          <a:chExt cx="0" cy="0"/>
        </a:xfrm>
      </p:grpSpPr>
      <p:sp>
        <p:nvSpPr>
          <p:cNvPr id="226" name="Shape 226"/>
          <p:cNvSpPr>
            <a:spLocks noGrp="1"/>
          </p:cNvSpPr>
          <p:nvPr>
            <p:ph type="title"/>
          </p:nvPr>
        </p:nvSpPr>
        <p:spPr>
          <a:xfrm>
            <a:off x="685799" y="1844675"/>
            <a:ext cx="7772401" cy="2041525"/>
          </a:xfrm>
          <a:prstGeom prst="rect">
            <a:avLst/>
          </a:prstGeom>
        </p:spPr>
        <p:txBody>
          <a:bodyPr>
            <a:normAutofit/>
          </a:bodyPr>
          <a:lstStyle>
            <a:lvl1pPr>
              <a:defRPr sz="4200">
                <a:solidFill>
                  <a:srgbClr val="000000"/>
                </a:solidFill>
                <a:latin typeface="Arial"/>
                <a:ea typeface="Arial"/>
                <a:cs typeface="Arial"/>
                <a:sym typeface="Arial"/>
              </a:defRPr>
            </a:lvl1pPr>
          </a:lstStyle>
          <a:p>
            <a:r>
              <a:t>Title Text</a:t>
            </a:r>
          </a:p>
        </p:txBody>
      </p:sp>
      <p:sp>
        <p:nvSpPr>
          <p:cNvPr id="227" name="Shape 227"/>
          <p:cNvSpPr>
            <a:spLocks noGrp="1"/>
          </p:cNvSpPr>
          <p:nvPr>
            <p:ph type="body" sz="half" idx="1"/>
          </p:nvPr>
        </p:nvSpPr>
        <p:spPr>
          <a:xfrm>
            <a:off x="1371599" y="3886200"/>
            <a:ext cx="6400801" cy="2971801"/>
          </a:xfrm>
          <a:prstGeom prst="rect">
            <a:avLst/>
          </a:prstGeom>
        </p:spPr>
        <p:txBody>
          <a:bodyPr>
            <a:normAutofit/>
          </a:bodyPr>
          <a:lstStyle>
            <a:lvl1pPr marL="0" indent="0" algn="ctr">
              <a:buSzTx/>
              <a:buFontTx/>
              <a:buNone/>
              <a:defRPr sz="3000">
                <a:solidFill>
                  <a:srgbClr val="888888"/>
                </a:solidFill>
                <a:latin typeface="Arial"/>
                <a:ea typeface="Arial"/>
                <a:cs typeface="Arial"/>
                <a:sym typeface="Arial"/>
              </a:defRPr>
            </a:lvl1pPr>
            <a:lvl2pPr marL="0" indent="457200" algn="ctr">
              <a:buSzTx/>
              <a:buFontTx/>
              <a:buNone/>
              <a:defRPr sz="3000">
                <a:solidFill>
                  <a:srgbClr val="888888"/>
                </a:solidFill>
                <a:latin typeface="Arial"/>
                <a:ea typeface="Arial"/>
                <a:cs typeface="Arial"/>
                <a:sym typeface="Arial"/>
              </a:defRPr>
            </a:lvl2pPr>
            <a:lvl3pPr marL="0" indent="914400" algn="ctr">
              <a:buSzTx/>
              <a:buFontTx/>
              <a:buNone/>
              <a:defRPr sz="3000">
                <a:solidFill>
                  <a:srgbClr val="888888"/>
                </a:solidFill>
                <a:latin typeface="Arial"/>
                <a:ea typeface="Arial"/>
                <a:cs typeface="Arial"/>
                <a:sym typeface="Arial"/>
              </a:defRPr>
            </a:lvl3pPr>
            <a:lvl4pPr marL="0" indent="1371600" algn="ctr">
              <a:buSzTx/>
              <a:buFontTx/>
              <a:buNone/>
              <a:defRPr sz="3000">
                <a:solidFill>
                  <a:srgbClr val="888888"/>
                </a:solidFill>
                <a:latin typeface="Arial"/>
                <a:ea typeface="Arial"/>
                <a:cs typeface="Arial"/>
                <a:sym typeface="Arial"/>
              </a:defRPr>
            </a:lvl4pPr>
            <a:lvl5pPr marL="0" indent="1828800" algn="ctr">
              <a:buSzTx/>
              <a:buFontTx/>
              <a:buNone/>
              <a:defRPr sz="3000">
                <a:solidFill>
                  <a:srgbClr val="888888"/>
                </a:solidFill>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228" name="Shape 228"/>
          <p:cNvSpPr>
            <a:spLocks noGrp="1"/>
          </p:cNvSpPr>
          <p:nvPr>
            <p:ph type="sldNum" sz="quarter" idx="2"/>
          </p:nvPr>
        </p:nvSpPr>
        <p:spPr>
          <a:xfrm>
            <a:off x="6553200" y="6419277"/>
            <a:ext cx="2133600" cy="239271"/>
          </a:xfrm>
          <a:prstGeom prst="rect">
            <a:avLst/>
          </a:prstGeom>
        </p:spPr>
        <p:txBody>
          <a:bodyPr anchor="ctr"/>
          <a:lstStyle>
            <a:lvl1pPr>
              <a:defRPr sz="1100">
                <a:solidFill>
                  <a:srgbClr val="888888"/>
                </a:solidFill>
                <a:latin typeface="Arial"/>
                <a:ea typeface="Arial"/>
                <a:cs typeface="Arial"/>
                <a:sym typeface="Arial"/>
              </a:defRPr>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sp>
        <p:nvSpPr>
          <p:cNvPr id="235" name="Shape 235"/>
          <p:cNvSpPr>
            <a:spLocks noGrp="1"/>
          </p:cNvSpPr>
          <p:nvPr>
            <p:ph type="sldNum" sz="quarter" idx="2"/>
          </p:nvPr>
        </p:nvSpPr>
        <p:spPr>
          <a:xfrm>
            <a:off x="6553200" y="6245225"/>
            <a:ext cx="2133600" cy="264255"/>
          </a:xfrm>
          <a:prstGeom prst="rect">
            <a:avLst/>
          </a:prstGeom>
        </p:spPr>
        <p:txBody>
          <a:bodyPr/>
          <a:lstStyle>
            <a:lvl1pPr>
              <a:defRPr sz="1200">
                <a:solidFill>
                  <a:schemeClr val="accent3">
                    <a:lumOff val="44000"/>
                  </a:schemeClr>
                </a:solidFill>
                <a:latin typeface="Arial"/>
                <a:ea typeface="Arial"/>
                <a:cs typeface="Arial"/>
                <a:sym typeface="Arial"/>
              </a:defRPr>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Title &amp; Subtitle">
    <p:bg>
      <p:bgPr>
        <a:solidFill>
          <a:schemeClr val="accent3">
            <a:lumOff val="44000"/>
          </a:schemeClr>
        </a:solidFill>
        <a:effectLst/>
      </p:bgPr>
    </p:bg>
    <p:spTree>
      <p:nvGrpSpPr>
        <p:cNvPr id="1" name=""/>
        <p:cNvGrpSpPr/>
        <p:nvPr/>
      </p:nvGrpSpPr>
      <p:grpSpPr>
        <a:xfrm>
          <a:off x="0" y="0"/>
          <a:ext cx="0" cy="0"/>
          <a:chOff x="0" y="0"/>
          <a:chExt cx="0" cy="0"/>
        </a:xfrm>
      </p:grpSpPr>
      <p:sp>
        <p:nvSpPr>
          <p:cNvPr id="242" name="Shape 242"/>
          <p:cNvSpPr>
            <a:spLocks noGrp="1"/>
          </p:cNvSpPr>
          <p:nvPr>
            <p:ph type="title"/>
          </p:nvPr>
        </p:nvSpPr>
        <p:spPr>
          <a:xfrm>
            <a:off x="892968" y="0"/>
            <a:ext cx="7358064" cy="3473649"/>
          </a:xfrm>
          <a:prstGeom prst="rect">
            <a:avLst/>
          </a:prstGeom>
        </p:spPr>
        <p:txBody>
          <a:bodyPr lIns="0" tIns="0" rIns="0" bIns="0" anchor="b">
            <a:normAutofit/>
          </a:bodyPr>
          <a:lstStyle>
            <a:lvl1pPr defTabSz="584200">
              <a:defRPr sz="5600">
                <a:solidFill>
                  <a:srgbClr val="000000"/>
                </a:solidFill>
                <a:latin typeface="Helvetica Light"/>
                <a:ea typeface="Helvetica Light"/>
                <a:cs typeface="Helvetica Light"/>
                <a:sym typeface="Helvetica Light"/>
              </a:defRPr>
            </a:lvl1pPr>
          </a:lstStyle>
          <a:p>
            <a:r>
              <a:t>Title Text</a:t>
            </a:r>
          </a:p>
        </p:txBody>
      </p:sp>
      <p:sp>
        <p:nvSpPr>
          <p:cNvPr id="243" name="Shape 243"/>
          <p:cNvSpPr>
            <a:spLocks noGrp="1"/>
          </p:cNvSpPr>
          <p:nvPr>
            <p:ph type="body" sz="half" idx="1"/>
          </p:nvPr>
        </p:nvSpPr>
        <p:spPr>
          <a:xfrm>
            <a:off x="892968" y="3536156"/>
            <a:ext cx="7358064" cy="2509243"/>
          </a:xfrm>
          <a:prstGeom prst="rect">
            <a:avLst/>
          </a:prstGeom>
        </p:spPr>
        <p:txBody>
          <a:bodyPr lIns="0" tIns="0" rIns="0" bIns="0">
            <a:normAutofit/>
          </a:bodyPr>
          <a:lstStyle>
            <a:lvl1pPr marL="0" indent="0" algn="ctr" defTabSz="584200">
              <a:spcBef>
                <a:spcPts val="0"/>
              </a:spcBef>
              <a:buSzTx/>
              <a:buFontTx/>
              <a:buNone/>
              <a:defRPr sz="2200">
                <a:solidFill>
                  <a:srgbClr val="000000"/>
                </a:solidFill>
                <a:latin typeface="Helvetica Light"/>
                <a:ea typeface="Helvetica Light"/>
                <a:cs typeface="Helvetica Light"/>
                <a:sym typeface="Helvetica Light"/>
              </a:defRPr>
            </a:lvl1pPr>
            <a:lvl2pPr marL="0" indent="0" algn="ctr" defTabSz="584200">
              <a:spcBef>
                <a:spcPts val="0"/>
              </a:spcBef>
              <a:buSzTx/>
              <a:buFontTx/>
              <a:buNone/>
              <a:defRPr sz="2200">
                <a:solidFill>
                  <a:srgbClr val="000000"/>
                </a:solidFill>
                <a:latin typeface="Helvetica Light"/>
                <a:ea typeface="Helvetica Light"/>
                <a:cs typeface="Helvetica Light"/>
                <a:sym typeface="Helvetica Light"/>
              </a:defRPr>
            </a:lvl2pPr>
            <a:lvl3pPr marL="0" indent="0" algn="ctr" defTabSz="584200">
              <a:spcBef>
                <a:spcPts val="0"/>
              </a:spcBef>
              <a:buSzTx/>
              <a:buFontTx/>
              <a:buNone/>
              <a:defRPr sz="2200">
                <a:solidFill>
                  <a:srgbClr val="000000"/>
                </a:solidFill>
                <a:latin typeface="Helvetica Light"/>
                <a:ea typeface="Helvetica Light"/>
                <a:cs typeface="Helvetica Light"/>
                <a:sym typeface="Helvetica Light"/>
              </a:defRPr>
            </a:lvl3pPr>
            <a:lvl4pPr marL="0" indent="0" algn="ctr" defTabSz="584200">
              <a:spcBef>
                <a:spcPts val="0"/>
              </a:spcBef>
              <a:buSzTx/>
              <a:buFontTx/>
              <a:buNone/>
              <a:defRPr sz="2200">
                <a:solidFill>
                  <a:srgbClr val="000000"/>
                </a:solidFill>
                <a:latin typeface="Helvetica Light"/>
                <a:ea typeface="Helvetica Light"/>
                <a:cs typeface="Helvetica Light"/>
                <a:sym typeface="Helvetica Light"/>
              </a:defRPr>
            </a:lvl4pPr>
            <a:lvl5pPr marL="0" indent="0" algn="ctr" defTabSz="584200">
              <a:spcBef>
                <a:spcPts val="0"/>
              </a:spcBef>
              <a:buSzTx/>
              <a:buFontTx/>
              <a:buNone/>
              <a:defRPr sz="2200">
                <a:solidFill>
                  <a:srgbClr val="000000"/>
                </a:solidFill>
                <a:latin typeface="Helvetica Light"/>
                <a:ea typeface="Helvetica Light"/>
                <a:cs typeface="Helvetica Light"/>
                <a:sym typeface="Helvetica Light"/>
              </a:defRPr>
            </a:lvl5pPr>
          </a:lstStyle>
          <a:p>
            <a:r>
              <a:t>Body Level One</a:t>
            </a:r>
          </a:p>
          <a:p>
            <a:pPr lvl="1"/>
            <a:r>
              <a:t>Body Level Two</a:t>
            </a:r>
          </a:p>
          <a:p>
            <a:pPr lvl="2"/>
            <a:r>
              <a:t>Body Level Three</a:t>
            </a:r>
          </a:p>
          <a:p>
            <a:pPr lvl="3"/>
            <a:r>
              <a:t>Body Level Four</a:t>
            </a:r>
          </a:p>
          <a:p>
            <a:pPr lvl="4"/>
            <a:r>
              <a:t>Body Level Five</a:t>
            </a:r>
          </a:p>
        </p:txBody>
      </p:sp>
      <p:sp>
        <p:nvSpPr>
          <p:cNvPr id="244" name="Shape 244"/>
          <p:cNvSpPr>
            <a:spLocks noGrp="1"/>
          </p:cNvSpPr>
          <p:nvPr>
            <p:ph type="sldNum" sz="quarter" idx="2"/>
          </p:nvPr>
        </p:nvSpPr>
        <p:spPr>
          <a:xfrm>
            <a:off x="6553200" y="6172199"/>
            <a:ext cx="2133600" cy="368301"/>
          </a:xfrm>
          <a:prstGeom prst="rect">
            <a:avLst/>
          </a:prstGeom>
        </p:spPr>
        <p:txBody>
          <a:bodyPr lIns="32146" tIns="32146" rIns="32146" bIns="32146" anchor="ctr"/>
          <a:lstStyle>
            <a:lvl1pPr defTabSz="584200">
              <a:defRPr sz="800">
                <a:solidFill>
                  <a:schemeClr val="accent3">
                    <a:lumOff val="44000"/>
                  </a:schemeClr>
                </a:solidFill>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sp>
        <p:nvSpPr>
          <p:cNvPr id="251" name="Shape 251"/>
          <p:cNvSpPr>
            <a:spLocks noGrp="1"/>
          </p:cNvSpPr>
          <p:nvPr>
            <p:ph type="sldNum" sz="quarter" idx="2"/>
          </p:nvPr>
        </p:nvSpPr>
        <p:spPr>
          <a:xfrm>
            <a:off x="6553200" y="6416992"/>
            <a:ext cx="2133600" cy="243841"/>
          </a:xfrm>
          <a:prstGeom prst="rect">
            <a:avLst/>
          </a:prstGeom>
        </p:spPr>
        <p:txBody>
          <a:bodyPr anchor="ctr"/>
          <a:lstStyle>
            <a:lvl1pPr defTabSz="457200">
              <a:defRPr sz="1100">
                <a:solidFill>
                  <a:srgbClr val="898989"/>
                </a:solidFill>
                <a:uFill>
                  <a:solidFill>
                    <a:srgbClr val="898989"/>
                  </a:solidFill>
                </a:u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Default - Title Only">
    <p:spTree>
      <p:nvGrpSpPr>
        <p:cNvPr id="1" name=""/>
        <p:cNvGrpSpPr/>
        <p:nvPr/>
      </p:nvGrpSpPr>
      <p:grpSpPr>
        <a:xfrm>
          <a:off x="0" y="0"/>
          <a:ext cx="0" cy="0"/>
          <a:chOff x="0" y="0"/>
          <a:chExt cx="0" cy="0"/>
        </a:xfrm>
      </p:grpSpPr>
      <p:sp>
        <p:nvSpPr>
          <p:cNvPr id="258" name="Shape 258"/>
          <p:cNvSpPr>
            <a:spLocks noGrp="1"/>
          </p:cNvSpPr>
          <p:nvPr>
            <p:ph type="title"/>
          </p:nvPr>
        </p:nvSpPr>
        <p:spPr>
          <a:xfrm>
            <a:off x="457199" y="92075"/>
            <a:ext cx="8229601" cy="1508125"/>
          </a:xfrm>
          <a:prstGeom prst="rect">
            <a:avLst/>
          </a:prstGeom>
        </p:spPr>
        <p:txBody>
          <a:bodyPr/>
          <a:lstStyle>
            <a:lvl1pPr defTabSz="457200">
              <a:defRPr sz="4200">
                <a:solidFill>
                  <a:srgbClr val="000000"/>
                </a:solidFill>
                <a:uFill>
                  <a:solidFill>
                    <a:srgbClr val="000000"/>
                  </a:solidFill>
                </a:uFill>
                <a:latin typeface="Calibri"/>
                <a:ea typeface="Calibri"/>
                <a:cs typeface="Calibri"/>
                <a:sym typeface="Calibri"/>
              </a:defRPr>
            </a:lvl1pPr>
          </a:lstStyle>
          <a:p>
            <a:r>
              <a:t>Title Text</a:t>
            </a:r>
          </a:p>
        </p:txBody>
      </p:sp>
      <p:sp>
        <p:nvSpPr>
          <p:cNvPr id="259" name="Shape 259"/>
          <p:cNvSpPr>
            <a:spLocks noGrp="1"/>
          </p:cNvSpPr>
          <p:nvPr>
            <p:ph type="sldNum" sz="quarter" idx="2"/>
          </p:nvPr>
        </p:nvSpPr>
        <p:spPr>
          <a:xfrm>
            <a:off x="6553200" y="6410642"/>
            <a:ext cx="2133600" cy="256541"/>
          </a:xfrm>
          <a:prstGeom prst="rect">
            <a:avLst/>
          </a:prstGeom>
        </p:spPr>
        <p:txBody>
          <a:bodyPr anchor="ctr"/>
          <a:lstStyle>
            <a:lvl1pPr>
              <a:defRPr sz="1100">
                <a:solidFill>
                  <a:srgbClr val="888888"/>
                </a:solidFill>
                <a:uFill>
                  <a:solidFill>
                    <a:srgbClr val="888888"/>
                  </a:solidFill>
                </a:uFill>
                <a:latin typeface="Times"/>
                <a:ea typeface="Times"/>
                <a:cs typeface="Times"/>
                <a:sym typeface="Times"/>
              </a:defRPr>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Default - Title and Content">
    <p:spTree>
      <p:nvGrpSpPr>
        <p:cNvPr id="1" name=""/>
        <p:cNvGrpSpPr/>
        <p:nvPr/>
      </p:nvGrpSpPr>
      <p:grpSpPr>
        <a:xfrm>
          <a:off x="0" y="0"/>
          <a:ext cx="0" cy="0"/>
          <a:chOff x="0" y="0"/>
          <a:chExt cx="0" cy="0"/>
        </a:xfrm>
      </p:grpSpPr>
      <p:sp>
        <p:nvSpPr>
          <p:cNvPr id="266" name="Shape 266"/>
          <p:cNvSpPr>
            <a:spLocks noGrp="1"/>
          </p:cNvSpPr>
          <p:nvPr>
            <p:ph type="title"/>
          </p:nvPr>
        </p:nvSpPr>
        <p:spPr>
          <a:xfrm>
            <a:off x="457199" y="92075"/>
            <a:ext cx="8229601" cy="1508125"/>
          </a:xfrm>
          <a:prstGeom prst="rect">
            <a:avLst/>
          </a:prstGeom>
        </p:spPr>
        <p:txBody>
          <a:bodyPr/>
          <a:lstStyle>
            <a:lvl1pPr defTabSz="457200">
              <a:defRPr sz="4200">
                <a:solidFill>
                  <a:srgbClr val="000000"/>
                </a:solidFill>
                <a:uFill>
                  <a:solidFill>
                    <a:srgbClr val="000000"/>
                  </a:solidFill>
                </a:uFill>
                <a:latin typeface="Calibri"/>
                <a:ea typeface="Calibri"/>
                <a:cs typeface="Calibri"/>
                <a:sym typeface="Calibri"/>
              </a:defRPr>
            </a:lvl1pPr>
          </a:lstStyle>
          <a:p>
            <a:r>
              <a:t>Title Text</a:t>
            </a:r>
          </a:p>
        </p:txBody>
      </p:sp>
      <p:sp>
        <p:nvSpPr>
          <p:cNvPr id="267" name="Shape 267"/>
          <p:cNvSpPr>
            <a:spLocks noGrp="1"/>
          </p:cNvSpPr>
          <p:nvPr>
            <p:ph type="body" idx="1"/>
          </p:nvPr>
        </p:nvSpPr>
        <p:spPr>
          <a:xfrm>
            <a:off x="457199" y="1600200"/>
            <a:ext cx="8229601" cy="5257800"/>
          </a:xfrm>
          <a:prstGeom prst="rect">
            <a:avLst/>
          </a:prstGeom>
        </p:spPr>
        <p:txBody>
          <a:bodyPr/>
          <a:lstStyle>
            <a:lvl1pPr marL="321468" indent="-321468" defTabSz="457200">
              <a:buSzPct val="100000"/>
              <a:buFont typeface="Arial"/>
              <a:buChar char="•"/>
              <a:defRPr sz="3000">
                <a:solidFill>
                  <a:srgbClr val="000000"/>
                </a:solidFill>
                <a:uFill>
                  <a:solidFill>
                    <a:srgbClr val="000000"/>
                  </a:solidFill>
                </a:uFill>
                <a:latin typeface="Calibri"/>
                <a:ea typeface="Calibri"/>
                <a:cs typeface="Calibri"/>
                <a:sym typeface="Calibri"/>
              </a:defRPr>
            </a:lvl1pPr>
            <a:lvl2pPr marL="763360" indent="-306160" defTabSz="457200">
              <a:buSzPct val="100000"/>
              <a:buFont typeface="Arial"/>
              <a:buChar char="–"/>
              <a:defRPr sz="3000">
                <a:solidFill>
                  <a:srgbClr val="000000"/>
                </a:solidFill>
                <a:uFill>
                  <a:solidFill>
                    <a:srgbClr val="000000"/>
                  </a:solidFill>
                </a:uFill>
                <a:latin typeface="Calibri"/>
                <a:ea typeface="Calibri"/>
                <a:cs typeface="Calibri"/>
                <a:sym typeface="Calibri"/>
              </a:defRPr>
            </a:lvl2pPr>
            <a:lvl3pPr marL="1200150" indent="-285750" defTabSz="457200">
              <a:buSzPct val="100000"/>
              <a:buFont typeface="Arial"/>
              <a:buChar char="•"/>
              <a:defRPr sz="3000">
                <a:solidFill>
                  <a:srgbClr val="000000"/>
                </a:solidFill>
                <a:uFill>
                  <a:solidFill>
                    <a:srgbClr val="000000"/>
                  </a:solidFill>
                </a:uFill>
                <a:latin typeface="Calibri"/>
                <a:ea typeface="Calibri"/>
                <a:cs typeface="Calibri"/>
                <a:sym typeface="Calibri"/>
              </a:defRPr>
            </a:lvl3pPr>
            <a:lvl4pPr marL="1714500" indent="-342900" defTabSz="457200">
              <a:buSzPct val="100000"/>
              <a:buFont typeface="Arial"/>
              <a:buChar char="–"/>
              <a:defRPr sz="3000">
                <a:solidFill>
                  <a:srgbClr val="000000"/>
                </a:solidFill>
                <a:uFill>
                  <a:solidFill>
                    <a:srgbClr val="000000"/>
                  </a:solidFill>
                </a:uFill>
                <a:latin typeface="Calibri"/>
                <a:ea typeface="Calibri"/>
                <a:cs typeface="Calibri"/>
                <a:sym typeface="Calibri"/>
              </a:defRPr>
            </a:lvl4pPr>
            <a:lvl5pPr marL="2171700" indent="-342900" defTabSz="457200">
              <a:buSzPct val="100000"/>
              <a:buFont typeface="Arial"/>
              <a:buChar char="»"/>
              <a:defRPr sz="3000">
                <a:solidFill>
                  <a:srgbClr val="000000"/>
                </a:solidFill>
                <a:uFill>
                  <a:solidFill>
                    <a:srgbClr val="000000"/>
                  </a:solidFill>
                </a:uFill>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268" name="Shape 268"/>
          <p:cNvSpPr>
            <a:spLocks noGrp="1"/>
          </p:cNvSpPr>
          <p:nvPr>
            <p:ph type="sldNum" sz="quarter" idx="2"/>
          </p:nvPr>
        </p:nvSpPr>
        <p:spPr>
          <a:xfrm>
            <a:off x="6553200" y="6410642"/>
            <a:ext cx="2133600" cy="256541"/>
          </a:xfrm>
          <a:prstGeom prst="rect">
            <a:avLst/>
          </a:prstGeom>
        </p:spPr>
        <p:txBody>
          <a:bodyPr anchor="ctr"/>
          <a:lstStyle>
            <a:lvl1pPr>
              <a:defRPr sz="1100">
                <a:solidFill>
                  <a:srgbClr val="888888"/>
                </a:solidFill>
                <a:uFill>
                  <a:solidFill>
                    <a:srgbClr val="888888"/>
                  </a:solidFill>
                </a:uFill>
                <a:latin typeface="Times"/>
                <a:ea typeface="Times"/>
                <a:cs typeface="Times"/>
                <a:sym typeface="Times"/>
              </a:defRPr>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Title &amp; Subtitle">
    <p:bg>
      <p:bgPr>
        <a:solidFill>
          <a:schemeClr val="accent3">
            <a:lumOff val="44000"/>
          </a:schemeClr>
        </a:solidFill>
        <a:effectLst/>
      </p:bgPr>
    </p:bg>
    <p:spTree>
      <p:nvGrpSpPr>
        <p:cNvPr id="1" name=""/>
        <p:cNvGrpSpPr/>
        <p:nvPr/>
      </p:nvGrpSpPr>
      <p:grpSpPr>
        <a:xfrm>
          <a:off x="0" y="0"/>
          <a:ext cx="0" cy="0"/>
          <a:chOff x="0" y="0"/>
          <a:chExt cx="0" cy="0"/>
        </a:xfrm>
      </p:grpSpPr>
      <p:sp>
        <p:nvSpPr>
          <p:cNvPr id="275" name="Shape 275"/>
          <p:cNvSpPr>
            <a:spLocks noGrp="1"/>
          </p:cNvSpPr>
          <p:nvPr>
            <p:ph type="title"/>
          </p:nvPr>
        </p:nvSpPr>
        <p:spPr>
          <a:xfrm>
            <a:off x="892968" y="1151929"/>
            <a:ext cx="7358064" cy="2321720"/>
          </a:xfrm>
          <a:prstGeom prst="rect">
            <a:avLst/>
          </a:prstGeom>
        </p:spPr>
        <p:txBody>
          <a:bodyPr lIns="35718" tIns="35718" rIns="35718" bIns="35718" anchor="b">
            <a:normAutofit/>
          </a:bodyPr>
          <a:lstStyle>
            <a:lvl1pPr defTabSz="584200">
              <a:defRPr sz="5600">
                <a:solidFill>
                  <a:srgbClr val="000000"/>
                </a:solidFill>
                <a:latin typeface="Helvetica Light"/>
                <a:ea typeface="Helvetica Light"/>
                <a:cs typeface="Helvetica Light"/>
                <a:sym typeface="Helvetica Light"/>
              </a:defRPr>
            </a:lvl1pPr>
          </a:lstStyle>
          <a:p>
            <a:r>
              <a:t>Title Text</a:t>
            </a:r>
          </a:p>
        </p:txBody>
      </p:sp>
      <p:sp>
        <p:nvSpPr>
          <p:cNvPr id="276" name="Shape 276"/>
          <p:cNvSpPr>
            <a:spLocks noGrp="1"/>
          </p:cNvSpPr>
          <p:nvPr>
            <p:ph type="body" sz="quarter" idx="1"/>
          </p:nvPr>
        </p:nvSpPr>
        <p:spPr>
          <a:xfrm>
            <a:off x="892968" y="3536156"/>
            <a:ext cx="7358064" cy="794743"/>
          </a:xfrm>
          <a:prstGeom prst="rect">
            <a:avLst/>
          </a:prstGeom>
        </p:spPr>
        <p:txBody>
          <a:bodyPr lIns="35718" tIns="35718" rIns="35718" bIns="35718">
            <a:normAutofit/>
          </a:bodyPr>
          <a:lstStyle>
            <a:lvl1pPr marL="0" indent="0" algn="ctr" defTabSz="584200">
              <a:spcBef>
                <a:spcPts val="0"/>
              </a:spcBef>
              <a:buSzTx/>
              <a:buFontTx/>
              <a:buNone/>
              <a:defRPr sz="2200">
                <a:solidFill>
                  <a:srgbClr val="000000"/>
                </a:solidFill>
                <a:latin typeface="Helvetica Light"/>
                <a:ea typeface="Helvetica Light"/>
                <a:cs typeface="Helvetica Light"/>
                <a:sym typeface="Helvetica Light"/>
              </a:defRPr>
            </a:lvl1pPr>
            <a:lvl2pPr marL="0" indent="228600" algn="ctr" defTabSz="584200">
              <a:spcBef>
                <a:spcPts val="0"/>
              </a:spcBef>
              <a:buSzTx/>
              <a:buFontTx/>
              <a:buNone/>
              <a:defRPr sz="2200">
                <a:solidFill>
                  <a:srgbClr val="000000"/>
                </a:solidFill>
                <a:latin typeface="Helvetica Light"/>
                <a:ea typeface="Helvetica Light"/>
                <a:cs typeface="Helvetica Light"/>
                <a:sym typeface="Helvetica Light"/>
              </a:defRPr>
            </a:lvl2pPr>
            <a:lvl3pPr marL="0" indent="457200" algn="ctr" defTabSz="584200">
              <a:spcBef>
                <a:spcPts val="0"/>
              </a:spcBef>
              <a:buSzTx/>
              <a:buFontTx/>
              <a:buNone/>
              <a:defRPr sz="2200">
                <a:solidFill>
                  <a:srgbClr val="000000"/>
                </a:solidFill>
                <a:latin typeface="Helvetica Light"/>
                <a:ea typeface="Helvetica Light"/>
                <a:cs typeface="Helvetica Light"/>
                <a:sym typeface="Helvetica Light"/>
              </a:defRPr>
            </a:lvl3pPr>
            <a:lvl4pPr marL="0" indent="685800" algn="ctr" defTabSz="584200">
              <a:spcBef>
                <a:spcPts val="0"/>
              </a:spcBef>
              <a:buSzTx/>
              <a:buFontTx/>
              <a:buNone/>
              <a:defRPr sz="2200">
                <a:solidFill>
                  <a:srgbClr val="000000"/>
                </a:solidFill>
                <a:latin typeface="Helvetica Light"/>
                <a:ea typeface="Helvetica Light"/>
                <a:cs typeface="Helvetica Light"/>
                <a:sym typeface="Helvetica Light"/>
              </a:defRPr>
            </a:lvl4pPr>
            <a:lvl5pPr marL="0" indent="914400" algn="ctr" defTabSz="584200">
              <a:spcBef>
                <a:spcPts val="0"/>
              </a:spcBef>
              <a:buSzTx/>
              <a:buFontTx/>
              <a:buNone/>
              <a:defRPr sz="2200">
                <a:solidFill>
                  <a:srgbClr val="000000"/>
                </a:solidFill>
                <a:latin typeface="Helvetica Light"/>
                <a:ea typeface="Helvetica Light"/>
                <a:cs typeface="Helvetica Light"/>
                <a:sym typeface="Helvetica Light"/>
              </a:defRPr>
            </a:lvl5pPr>
          </a:lstStyle>
          <a:p>
            <a:r>
              <a:t>Body Level One</a:t>
            </a:r>
          </a:p>
          <a:p>
            <a:pPr lvl="1"/>
            <a:r>
              <a:t>Body Level Two</a:t>
            </a:r>
          </a:p>
          <a:p>
            <a:pPr lvl="2"/>
            <a:r>
              <a:t>Body Level Three</a:t>
            </a:r>
          </a:p>
          <a:p>
            <a:pPr lvl="3"/>
            <a:r>
              <a:t>Body Level Four</a:t>
            </a:r>
          </a:p>
          <a:p>
            <a:pPr lvl="4"/>
            <a:r>
              <a:t>Body Level Five</a:t>
            </a:r>
          </a:p>
        </p:txBody>
      </p:sp>
      <p:sp>
        <p:nvSpPr>
          <p:cNvPr id="277" name="Shape 277"/>
          <p:cNvSpPr>
            <a:spLocks noGrp="1"/>
          </p:cNvSpPr>
          <p:nvPr>
            <p:ph type="sldNum" sz="quarter" idx="2"/>
          </p:nvPr>
        </p:nvSpPr>
        <p:spPr>
          <a:xfrm>
            <a:off x="4440732" y="6505277"/>
            <a:ext cx="253607" cy="249238"/>
          </a:xfrm>
          <a:prstGeom prst="rect">
            <a:avLst/>
          </a:prstGeom>
        </p:spPr>
        <p:txBody>
          <a:bodyPr wrap="none" lIns="35718" tIns="35718" rIns="35718" bIns="35718"/>
          <a:lstStyle>
            <a:lvl1pPr algn="ctr" defTabSz="584200">
              <a:defRPr sz="1200">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0" name="Shape 3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Blank">
    <p:bg>
      <p:bgPr>
        <a:solidFill>
          <a:schemeClr val="accent3">
            <a:lumOff val="44000"/>
          </a:schemeClr>
        </a:solidFill>
        <a:effectLst/>
      </p:bgPr>
    </p:bg>
    <p:spTree>
      <p:nvGrpSpPr>
        <p:cNvPr id="1" name=""/>
        <p:cNvGrpSpPr/>
        <p:nvPr/>
      </p:nvGrpSpPr>
      <p:grpSpPr>
        <a:xfrm>
          <a:off x="0" y="0"/>
          <a:ext cx="0" cy="0"/>
          <a:chOff x="0" y="0"/>
          <a:chExt cx="0" cy="0"/>
        </a:xfrm>
      </p:grpSpPr>
      <p:sp>
        <p:nvSpPr>
          <p:cNvPr id="284" name="Shape 284"/>
          <p:cNvSpPr>
            <a:spLocks noGrp="1"/>
          </p:cNvSpPr>
          <p:nvPr>
            <p:ph type="sldNum" sz="quarter" idx="2"/>
          </p:nvPr>
        </p:nvSpPr>
        <p:spPr>
          <a:xfrm>
            <a:off x="4440732" y="6505277"/>
            <a:ext cx="253607" cy="249238"/>
          </a:xfrm>
          <a:prstGeom prst="rect">
            <a:avLst/>
          </a:prstGeom>
        </p:spPr>
        <p:txBody>
          <a:bodyPr wrap="none" lIns="35718" tIns="35718" rIns="35718" bIns="35718"/>
          <a:lstStyle>
            <a:lvl1pPr algn="ctr" defTabSz="584200">
              <a:defRPr sz="1200">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Title &amp; Subtitle">
    <p:bg>
      <p:bgPr>
        <a:solidFill>
          <a:schemeClr val="accent3">
            <a:lumOff val="44000"/>
          </a:schemeClr>
        </a:solidFill>
        <a:effectLst/>
      </p:bgPr>
    </p:bg>
    <p:spTree>
      <p:nvGrpSpPr>
        <p:cNvPr id="1" name=""/>
        <p:cNvGrpSpPr/>
        <p:nvPr/>
      </p:nvGrpSpPr>
      <p:grpSpPr>
        <a:xfrm>
          <a:off x="0" y="0"/>
          <a:ext cx="0" cy="0"/>
          <a:chOff x="0" y="0"/>
          <a:chExt cx="0" cy="0"/>
        </a:xfrm>
      </p:grpSpPr>
      <p:sp>
        <p:nvSpPr>
          <p:cNvPr id="291" name="Shape 291"/>
          <p:cNvSpPr>
            <a:spLocks noGrp="1"/>
          </p:cNvSpPr>
          <p:nvPr>
            <p:ph type="title"/>
          </p:nvPr>
        </p:nvSpPr>
        <p:spPr>
          <a:xfrm>
            <a:off x="892968" y="1151929"/>
            <a:ext cx="7358064" cy="2321720"/>
          </a:xfrm>
          <a:prstGeom prst="rect">
            <a:avLst/>
          </a:prstGeom>
        </p:spPr>
        <p:txBody>
          <a:bodyPr lIns="35718" tIns="35718" rIns="35718" bIns="35718" anchor="b">
            <a:normAutofit/>
          </a:bodyPr>
          <a:lstStyle>
            <a:lvl1pPr defTabSz="584200">
              <a:defRPr sz="5600">
                <a:solidFill>
                  <a:srgbClr val="000000"/>
                </a:solidFill>
                <a:latin typeface="Helvetica Light"/>
                <a:ea typeface="Helvetica Light"/>
                <a:cs typeface="Helvetica Light"/>
                <a:sym typeface="Helvetica Light"/>
              </a:defRPr>
            </a:lvl1pPr>
          </a:lstStyle>
          <a:p>
            <a:r>
              <a:t>Title Text</a:t>
            </a:r>
          </a:p>
        </p:txBody>
      </p:sp>
      <p:sp>
        <p:nvSpPr>
          <p:cNvPr id="292" name="Shape 292"/>
          <p:cNvSpPr>
            <a:spLocks noGrp="1"/>
          </p:cNvSpPr>
          <p:nvPr>
            <p:ph type="body" sz="quarter" idx="1"/>
          </p:nvPr>
        </p:nvSpPr>
        <p:spPr>
          <a:xfrm>
            <a:off x="892968" y="3536156"/>
            <a:ext cx="7358064" cy="794743"/>
          </a:xfrm>
          <a:prstGeom prst="rect">
            <a:avLst/>
          </a:prstGeom>
        </p:spPr>
        <p:txBody>
          <a:bodyPr lIns="35718" tIns="35718" rIns="35718" bIns="35718">
            <a:normAutofit/>
          </a:bodyPr>
          <a:lstStyle>
            <a:lvl1pPr marL="0" indent="0" algn="ctr" defTabSz="584200">
              <a:spcBef>
                <a:spcPts val="0"/>
              </a:spcBef>
              <a:buSzTx/>
              <a:buFontTx/>
              <a:buNone/>
              <a:defRPr sz="2200">
                <a:solidFill>
                  <a:srgbClr val="000000"/>
                </a:solidFill>
                <a:latin typeface="Helvetica Light"/>
                <a:ea typeface="Helvetica Light"/>
                <a:cs typeface="Helvetica Light"/>
                <a:sym typeface="Helvetica Light"/>
              </a:defRPr>
            </a:lvl1pPr>
            <a:lvl2pPr marL="0" indent="228600" algn="ctr" defTabSz="584200">
              <a:spcBef>
                <a:spcPts val="0"/>
              </a:spcBef>
              <a:buSzTx/>
              <a:buFontTx/>
              <a:buNone/>
              <a:defRPr sz="2200">
                <a:solidFill>
                  <a:srgbClr val="000000"/>
                </a:solidFill>
                <a:latin typeface="Helvetica Light"/>
                <a:ea typeface="Helvetica Light"/>
                <a:cs typeface="Helvetica Light"/>
                <a:sym typeface="Helvetica Light"/>
              </a:defRPr>
            </a:lvl2pPr>
            <a:lvl3pPr marL="0" indent="457200" algn="ctr" defTabSz="584200">
              <a:spcBef>
                <a:spcPts val="0"/>
              </a:spcBef>
              <a:buSzTx/>
              <a:buFontTx/>
              <a:buNone/>
              <a:defRPr sz="2200">
                <a:solidFill>
                  <a:srgbClr val="000000"/>
                </a:solidFill>
                <a:latin typeface="Helvetica Light"/>
                <a:ea typeface="Helvetica Light"/>
                <a:cs typeface="Helvetica Light"/>
                <a:sym typeface="Helvetica Light"/>
              </a:defRPr>
            </a:lvl3pPr>
            <a:lvl4pPr marL="0" indent="685800" algn="ctr" defTabSz="584200">
              <a:spcBef>
                <a:spcPts val="0"/>
              </a:spcBef>
              <a:buSzTx/>
              <a:buFontTx/>
              <a:buNone/>
              <a:defRPr sz="2200">
                <a:solidFill>
                  <a:srgbClr val="000000"/>
                </a:solidFill>
                <a:latin typeface="Helvetica Light"/>
                <a:ea typeface="Helvetica Light"/>
                <a:cs typeface="Helvetica Light"/>
                <a:sym typeface="Helvetica Light"/>
              </a:defRPr>
            </a:lvl4pPr>
            <a:lvl5pPr marL="0" indent="914400" algn="ctr" defTabSz="584200">
              <a:spcBef>
                <a:spcPts val="0"/>
              </a:spcBef>
              <a:buSzTx/>
              <a:buFontTx/>
              <a:buNone/>
              <a:defRPr sz="2200">
                <a:solidFill>
                  <a:srgbClr val="000000"/>
                </a:solidFill>
                <a:latin typeface="Helvetica Light"/>
                <a:ea typeface="Helvetica Light"/>
                <a:cs typeface="Helvetica Light"/>
                <a:sym typeface="Helvetica Light"/>
              </a:defRPr>
            </a:lvl5pPr>
          </a:lstStyle>
          <a:p>
            <a:r>
              <a:t>Body Level One</a:t>
            </a:r>
          </a:p>
          <a:p>
            <a:pPr lvl="1"/>
            <a:r>
              <a:t>Body Level Two</a:t>
            </a:r>
          </a:p>
          <a:p>
            <a:pPr lvl="2"/>
            <a:r>
              <a:t>Body Level Three</a:t>
            </a:r>
          </a:p>
          <a:p>
            <a:pPr lvl="3"/>
            <a:r>
              <a:t>Body Level Four</a:t>
            </a:r>
          </a:p>
          <a:p>
            <a:pPr lvl="4"/>
            <a:r>
              <a:t>Body Level Five</a:t>
            </a:r>
          </a:p>
        </p:txBody>
      </p:sp>
      <p:sp>
        <p:nvSpPr>
          <p:cNvPr id="293" name="Shape 293"/>
          <p:cNvSpPr>
            <a:spLocks noGrp="1"/>
          </p:cNvSpPr>
          <p:nvPr>
            <p:ph type="sldNum" sz="quarter" idx="2"/>
          </p:nvPr>
        </p:nvSpPr>
        <p:spPr>
          <a:xfrm>
            <a:off x="4440732" y="6505277"/>
            <a:ext cx="253607" cy="249238"/>
          </a:xfrm>
          <a:prstGeom prst="rect">
            <a:avLst/>
          </a:prstGeom>
        </p:spPr>
        <p:txBody>
          <a:bodyPr wrap="none" lIns="35718" tIns="35718" rIns="35718" bIns="35718"/>
          <a:lstStyle>
            <a:lvl1pPr algn="ctr" defTabSz="584200">
              <a:defRPr sz="1200">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sp>
        <p:nvSpPr>
          <p:cNvPr id="300" name="Shape 300"/>
          <p:cNvSpPr>
            <a:spLocks noGrp="1"/>
          </p:cNvSpPr>
          <p:nvPr>
            <p:ph type="sldNum" sz="quarter" idx="2"/>
          </p:nvPr>
        </p:nvSpPr>
        <p:spPr>
          <a:prstGeom prst="rect">
            <a:avLst/>
          </a:prstGeom>
        </p:spPr>
        <p:txBody>
          <a:bodyPr/>
          <a:lstStyle>
            <a:lvl1pPr defTabSz="457200"/>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Default">
    <p:bg>
      <p:bgPr>
        <a:solidFill>
          <a:schemeClr val="accent3">
            <a:lumOff val="44000"/>
          </a:schemeClr>
        </a:solidFill>
        <a:effectLst/>
      </p:bgPr>
    </p:bg>
    <p:spTree>
      <p:nvGrpSpPr>
        <p:cNvPr id="1" name=""/>
        <p:cNvGrpSpPr/>
        <p:nvPr/>
      </p:nvGrpSpPr>
      <p:grpSpPr>
        <a:xfrm>
          <a:off x="0" y="0"/>
          <a:ext cx="0" cy="0"/>
          <a:chOff x="0" y="0"/>
          <a:chExt cx="0" cy="0"/>
        </a:xfrm>
      </p:grpSpPr>
      <p:sp>
        <p:nvSpPr>
          <p:cNvPr id="307" name="Shape 307"/>
          <p:cNvSpPr>
            <a:spLocks noGrp="1"/>
          </p:cNvSpPr>
          <p:nvPr>
            <p:ph type="sldNum" sz="quarter" idx="2"/>
          </p:nvPr>
        </p:nvSpPr>
        <p:spPr>
          <a:xfrm>
            <a:off x="6553200" y="6404292"/>
            <a:ext cx="2133600" cy="269241"/>
          </a:xfrm>
          <a:prstGeom prst="rect">
            <a:avLst/>
          </a:prstGeom>
        </p:spPr>
        <p:txBody>
          <a:bodyPr anchor="ctr"/>
          <a:lstStyle>
            <a:lvl1pPr defTabSz="457200">
              <a:defRPr sz="1200">
                <a:solidFill>
                  <a:srgbClr val="898989"/>
                </a:solidFill>
                <a:uFill>
                  <a:solidFill>
                    <a:srgbClr val="898989"/>
                  </a:solidFill>
                </a:u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Title and Content">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14" name="Shape 314"/>
          <p:cNvSpPr>
            <a:spLocks noGrp="1"/>
          </p:cNvSpPr>
          <p:nvPr>
            <p:ph type="title"/>
          </p:nvPr>
        </p:nvSpPr>
        <p:spPr>
          <a:xfrm>
            <a:off x="457199" y="274637"/>
            <a:ext cx="8229601" cy="1143001"/>
          </a:xfrm>
          <a:prstGeom prst="rect">
            <a:avLst/>
          </a:prstGeom>
        </p:spPr>
        <p:txBody>
          <a:bodyPr>
            <a:normAutofit/>
          </a:bodyPr>
          <a:lstStyle>
            <a:lvl1pPr>
              <a:defRPr sz="4200">
                <a:solidFill>
                  <a:schemeClr val="accent3">
                    <a:lumOff val="44000"/>
                  </a:schemeClr>
                </a:solidFill>
                <a:latin typeface="Calibri"/>
                <a:ea typeface="Calibri"/>
                <a:cs typeface="Calibri"/>
                <a:sym typeface="Calibri"/>
              </a:defRPr>
            </a:lvl1pPr>
          </a:lstStyle>
          <a:p>
            <a:r>
              <a:t>Title Text</a:t>
            </a:r>
          </a:p>
        </p:txBody>
      </p:sp>
      <p:sp>
        <p:nvSpPr>
          <p:cNvPr id="315" name="Shape 315"/>
          <p:cNvSpPr>
            <a:spLocks noGrp="1"/>
          </p:cNvSpPr>
          <p:nvPr>
            <p:ph type="body" idx="1"/>
          </p:nvPr>
        </p:nvSpPr>
        <p:spPr>
          <a:xfrm>
            <a:off x="457199" y="1600200"/>
            <a:ext cx="8229601" cy="4525964"/>
          </a:xfrm>
          <a:prstGeom prst="rect">
            <a:avLst/>
          </a:prstGeom>
        </p:spPr>
        <p:txBody>
          <a:bodyPr>
            <a:normAutofit/>
          </a:bodyPr>
          <a:lstStyle>
            <a:lvl1pPr marL="321468" indent="-321468">
              <a:buSzPct val="100000"/>
              <a:buFont typeface="Arial"/>
              <a:buChar char="•"/>
              <a:defRPr sz="3000">
                <a:latin typeface="Calibri"/>
                <a:ea typeface="Calibri"/>
                <a:cs typeface="Calibri"/>
                <a:sym typeface="Calibri"/>
              </a:defRPr>
            </a:lvl1pPr>
            <a:lvl2pPr marL="763360" indent="-306160">
              <a:buSzPct val="100000"/>
              <a:buFont typeface="Arial"/>
              <a:buChar char="–"/>
              <a:defRPr sz="3000">
                <a:latin typeface="Calibri"/>
                <a:ea typeface="Calibri"/>
                <a:cs typeface="Calibri"/>
                <a:sym typeface="Calibri"/>
              </a:defRPr>
            </a:lvl2pPr>
            <a:lvl3pPr marL="1200150" indent="-285750">
              <a:buSzPct val="100000"/>
              <a:buFont typeface="Arial"/>
              <a:buChar char="•"/>
              <a:defRPr sz="3000">
                <a:latin typeface="Calibri"/>
                <a:ea typeface="Calibri"/>
                <a:cs typeface="Calibri"/>
                <a:sym typeface="Calibri"/>
              </a:defRPr>
            </a:lvl3pPr>
            <a:lvl4pPr marL="1714500" indent="-342900">
              <a:buSzPct val="100000"/>
              <a:buFont typeface="Arial"/>
              <a:buChar char="–"/>
              <a:defRPr sz="3000">
                <a:latin typeface="Calibri"/>
                <a:ea typeface="Calibri"/>
                <a:cs typeface="Calibri"/>
                <a:sym typeface="Calibri"/>
              </a:defRPr>
            </a:lvl4pPr>
            <a:lvl5pPr marL="2171700" indent="-342900">
              <a:buSzPct val="100000"/>
              <a:buFont typeface="Arial"/>
              <a:buChar char="»"/>
              <a:defRPr sz="30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316" name="Shape 316"/>
          <p:cNvSpPr>
            <a:spLocks noGrp="1"/>
          </p:cNvSpPr>
          <p:nvPr>
            <p:ph type="sldNum" sz="quarter" idx="2"/>
          </p:nvPr>
        </p:nvSpPr>
        <p:spPr>
          <a:xfrm>
            <a:off x="8436138" y="6416992"/>
            <a:ext cx="250662" cy="243841"/>
          </a:xfrm>
          <a:prstGeom prst="rect">
            <a:avLst/>
          </a:prstGeom>
        </p:spPr>
        <p:txBody>
          <a:bodyPr wrap="none" anchor="ctr"/>
          <a:lstStyle>
            <a:lvl1pPr>
              <a:defRPr sz="1100">
                <a:solidFill>
                  <a:schemeClr val="accent3">
                    <a:lumOff val="44000"/>
                  </a:schemeClr>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Title &amp; Subtitle">
    <p:bg>
      <p:bgPr>
        <a:solidFill>
          <a:schemeClr val="accent3">
            <a:lumOff val="44000"/>
          </a:schemeClr>
        </a:solidFill>
        <a:effectLst/>
      </p:bgPr>
    </p:bg>
    <p:spTree>
      <p:nvGrpSpPr>
        <p:cNvPr id="1" name=""/>
        <p:cNvGrpSpPr/>
        <p:nvPr/>
      </p:nvGrpSpPr>
      <p:grpSpPr>
        <a:xfrm>
          <a:off x="0" y="0"/>
          <a:ext cx="0" cy="0"/>
          <a:chOff x="0" y="0"/>
          <a:chExt cx="0" cy="0"/>
        </a:xfrm>
      </p:grpSpPr>
      <p:sp>
        <p:nvSpPr>
          <p:cNvPr id="323" name="Shape 323"/>
          <p:cNvSpPr>
            <a:spLocks noGrp="1"/>
          </p:cNvSpPr>
          <p:nvPr>
            <p:ph type="title"/>
          </p:nvPr>
        </p:nvSpPr>
        <p:spPr>
          <a:xfrm>
            <a:off x="892968" y="1151929"/>
            <a:ext cx="7358064" cy="2321720"/>
          </a:xfrm>
          <a:prstGeom prst="rect">
            <a:avLst/>
          </a:prstGeom>
        </p:spPr>
        <p:txBody>
          <a:bodyPr lIns="35718" tIns="35718" rIns="35718" bIns="35718" anchor="b">
            <a:normAutofit/>
          </a:bodyPr>
          <a:lstStyle>
            <a:lvl1pPr defTabSz="410765">
              <a:defRPr sz="5600">
                <a:solidFill>
                  <a:srgbClr val="000000"/>
                </a:solidFill>
                <a:latin typeface="Helvetica Light"/>
                <a:ea typeface="Helvetica Light"/>
                <a:cs typeface="Helvetica Light"/>
                <a:sym typeface="Helvetica Light"/>
              </a:defRPr>
            </a:lvl1pPr>
          </a:lstStyle>
          <a:p>
            <a:r>
              <a:t>Title Text</a:t>
            </a:r>
          </a:p>
        </p:txBody>
      </p:sp>
      <p:sp>
        <p:nvSpPr>
          <p:cNvPr id="324" name="Shape 324"/>
          <p:cNvSpPr>
            <a:spLocks noGrp="1"/>
          </p:cNvSpPr>
          <p:nvPr>
            <p:ph type="body" sz="quarter" idx="1"/>
          </p:nvPr>
        </p:nvSpPr>
        <p:spPr>
          <a:xfrm>
            <a:off x="892968" y="3536156"/>
            <a:ext cx="7358064" cy="794743"/>
          </a:xfrm>
          <a:prstGeom prst="rect">
            <a:avLst/>
          </a:prstGeom>
        </p:spPr>
        <p:txBody>
          <a:bodyPr lIns="35718" tIns="35718" rIns="35718" bIns="35718">
            <a:normAutofit/>
          </a:bodyPr>
          <a:lstStyle>
            <a:lvl1pPr marL="0" indent="0" algn="ctr" defTabSz="410765">
              <a:spcBef>
                <a:spcPts val="0"/>
              </a:spcBef>
              <a:buSzTx/>
              <a:buFontTx/>
              <a:buNone/>
              <a:defRPr sz="2200">
                <a:solidFill>
                  <a:srgbClr val="000000"/>
                </a:solidFill>
                <a:latin typeface="Helvetica Light"/>
                <a:ea typeface="Helvetica Light"/>
                <a:cs typeface="Helvetica Light"/>
                <a:sym typeface="Helvetica Light"/>
              </a:defRPr>
            </a:lvl1pPr>
            <a:lvl2pPr marL="0" indent="228600" algn="ctr" defTabSz="410765">
              <a:spcBef>
                <a:spcPts val="0"/>
              </a:spcBef>
              <a:buSzTx/>
              <a:buFontTx/>
              <a:buNone/>
              <a:defRPr sz="2200">
                <a:solidFill>
                  <a:srgbClr val="000000"/>
                </a:solidFill>
                <a:latin typeface="Helvetica Light"/>
                <a:ea typeface="Helvetica Light"/>
                <a:cs typeface="Helvetica Light"/>
                <a:sym typeface="Helvetica Light"/>
              </a:defRPr>
            </a:lvl2pPr>
            <a:lvl3pPr marL="0" indent="457200" algn="ctr" defTabSz="410765">
              <a:spcBef>
                <a:spcPts val="0"/>
              </a:spcBef>
              <a:buSzTx/>
              <a:buFontTx/>
              <a:buNone/>
              <a:defRPr sz="2200">
                <a:solidFill>
                  <a:srgbClr val="000000"/>
                </a:solidFill>
                <a:latin typeface="Helvetica Light"/>
                <a:ea typeface="Helvetica Light"/>
                <a:cs typeface="Helvetica Light"/>
                <a:sym typeface="Helvetica Light"/>
              </a:defRPr>
            </a:lvl3pPr>
            <a:lvl4pPr marL="0" indent="685800" algn="ctr" defTabSz="410765">
              <a:spcBef>
                <a:spcPts val="0"/>
              </a:spcBef>
              <a:buSzTx/>
              <a:buFontTx/>
              <a:buNone/>
              <a:defRPr sz="2200">
                <a:solidFill>
                  <a:srgbClr val="000000"/>
                </a:solidFill>
                <a:latin typeface="Helvetica Light"/>
                <a:ea typeface="Helvetica Light"/>
                <a:cs typeface="Helvetica Light"/>
                <a:sym typeface="Helvetica Light"/>
              </a:defRPr>
            </a:lvl4pPr>
            <a:lvl5pPr marL="0" indent="914400" algn="ctr" defTabSz="410765">
              <a:spcBef>
                <a:spcPts val="0"/>
              </a:spcBef>
              <a:buSzTx/>
              <a:buFontTx/>
              <a:buNone/>
              <a:defRPr sz="2200">
                <a:solidFill>
                  <a:srgbClr val="000000"/>
                </a:solidFill>
                <a:latin typeface="Helvetica Light"/>
                <a:ea typeface="Helvetica Light"/>
                <a:cs typeface="Helvetica Light"/>
                <a:sym typeface="Helvetica Light"/>
              </a:defRPr>
            </a:lvl5pPr>
          </a:lstStyle>
          <a:p>
            <a:r>
              <a:t>Body Level One</a:t>
            </a:r>
          </a:p>
          <a:p>
            <a:pPr lvl="1"/>
            <a:r>
              <a:t>Body Level Two</a:t>
            </a:r>
          </a:p>
          <a:p>
            <a:pPr lvl="2"/>
            <a:r>
              <a:t>Body Level Three</a:t>
            </a:r>
          </a:p>
          <a:p>
            <a:pPr lvl="3"/>
            <a:r>
              <a:t>Body Level Four</a:t>
            </a:r>
          </a:p>
          <a:p>
            <a:pPr lvl="4"/>
            <a:r>
              <a:t>Body Level Five</a:t>
            </a:r>
          </a:p>
        </p:txBody>
      </p:sp>
      <p:sp>
        <p:nvSpPr>
          <p:cNvPr id="325" name="Shape 325"/>
          <p:cNvSpPr>
            <a:spLocks noGrp="1"/>
          </p:cNvSpPr>
          <p:nvPr>
            <p:ph type="sldNum" sz="quarter" idx="2"/>
          </p:nvPr>
        </p:nvSpPr>
        <p:spPr>
          <a:xfrm>
            <a:off x="4440732" y="6505277"/>
            <a:ext cx="253607" cy="249238"/>
          </a:xfrm>
          <a:prstGeom prst="rect">
            <a:avLst/>
          </a:prstGeom>
        </p:spPr>
        <p:txBody>
          <a:bodyPr wrap="none" lIns="35718" tIns="35718" rIns="35718" bIns="35718"/>
          <a:lstStyle>
            <a:lvl1pPr algn="ctr" defTabSz="410765">
              <a:defRPr sz="1200">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Title &amp; Subtitle">
    <p:spTree>
      <p:nvGrpSpPr>
        <p:cNvPr id="1" name=""/>
        <p:cNvGrpSpPr/>
        <p:nvPr/>
      </p:nvGrpSpPr>
      <p:grpSpPr>
        <a:xfrm>
          <a:off x="0" y="0"/>
          <a:ext cx="0" cy="0"/>
          <a:chOff x="0" y="0"/>
          <a:chExt cx="0" cy="0"/>
        </a:xfrm>
      </p:grpSpPr>
      <p:sp>
        <p:nvSpPr>
          <p:cNvPr id="332" name="Shape 332"/>
          <p:cNvSpPr>
            <a:spLocks noGrp="1"/>
          </p:cNvSpPr>
          <p:nvPr>
            <p:ph type="title"/>
          </p:nvPr>
        </p:nvSpPr>
        <p:spPr>
          <a:xfrm>
            <a:off x="892968" y="1151929"/>
            <a:ext cx="7358064" cy="2321720"/>
          </a:xfrm>
          <a:prstGeom prst="rect">
            <a:avLst/>
          </a:prstGeom>
        </p:spPr>
        <p:txBody>
          <a:bodyPr lIns="35718" tIns="35718" rIns="35718" bIns="35718" anchor="b">
            <a:normAutofit/>
          </a:bodyPr>
          <a:lstStyle>
            <a:lvl1pPr defTabSz="410765">
              <a:defRPr sz="5600">
                <a:solidFill>
                  <a:schemeClr val="accent3">
                    <a:lumOff val="44000"/>
                  </a:schemeClr>
                </a:solidFill>
                <a:latin typeface="Helvetica Light"/>
                <a:ea typeface="Helvetica Light"/>
                <a:cs typeface="Helvetica Light"/>
                <a:sym typeface="Helvetica Light"/>
              </a:defRPr>
            </a:lvl1pPr>
          </a:lstStyle>
          <a:p>
            <a:r>
              <a:t>Title Text</a:t>
            </a:r>
          </a:p>
        </p:txBody>
      </p:sp>
      <p:sp>
        <p:nvSpPr>
          <p:cNvPr id="333" name="Shape 333"/>
          <p:cNvSpPr>
            <a:spLocks noGrp="1"/>
          </p:cNvSpPr>
          <p:nvPr>
            <p:ph type="body" sz="quarter" idx="1"/>
          </p:nvPr>
        </p:nvSpPr>
        <p:spPr>
          <a:xfrm>
            <a:off x="892968" y="3536156"/>
            <a:ext cx="7358064" cy="794743"/>
          </a:xfrm>
          <a:prstGeom prst="rect">
            <a:avLst/>
          </a:prstGeom>
        </p:spPr>
        <p:txBody>
          <a:bodyPr lIns="35718" tIns="35718" rIns="35718" bIns="35718">
            <a:normAutofit/>
          </a:bodyPr>
          <a:lstStyle>
            <a:lvl1pPr marL="0" indent="0" algn="ctr" defTabSz="410765">
              <a:spcBef>
                <a:spcPts val="0"/>
              </a:spcBef>
              <a:buSzTx/>
              <a:buFontTx/>
              <a:buNone/>
              <a:defRPr sz="2200">
                <a:latin typeface="Helvetica Light"/>
                <a:ea typeface="Helvetica Light"/>
                <a:cs typeface="Helvetica Light"/>
                <a:sym typeface="Helvetica Light"/>
              </a:defRPr>
            </a:lvl1pPr>
            <a:lvl2pPr marL="0" indent="228600" algn="ctr" defTabSz="410765">
              <a:spcBef>
                <a:spcPts val="0"/>
              </a:spcBef>
              <a:buSzTx/>
              <a:buFontTx/>
              <a:buNone/>
              <a:defRPr sz="2200">
                <a:latin typeface="Helvetica Light"/>
                <a:ea typeface="Helvetica Light"/>
                <a:cs typeface="Helvetica Light"/>
                <a:sym typeface="Helvetica Light"/>
              </a:defRPr>
            </a:lvl2pPr>
            <a:lvl3pPr marL="0" indent="457200" algn="ctr" defTabSz="410765">
              <a:spcBef>
                <a:spcPts val="0"/>
              </a:spcBef>
              <a:buSzTx/>
              <a:buFontTx/>
              <a:buNone/>
              <a:defRPr sz="2200">
                <a:latin typeface="Helvetica Light"/>
                <a:ea typeface="Helvetica Light"/>
                <a:cs typeface="Helvetica Light"/>
                <a:sym typeface="Helvetica Light"/>
              </a:defRPr>
            </a:lvl3pPr>
            <a:lvl4pPr marL="0" indent="685800" algn="ctr" defTabSz="410765">
              <a:spcBef>
                <a:spcPts val="0"/>
              </a:spcBef>
              <a:buSzTx/>
              <a:buFontTx/>
              <a:buNone/>
              <a:defRPr sz="2200">
                <a:latin typeface="Helvetica Light"/>
                <a:ea typeface="Helvetica Light"/>
                <a:cs typeface="Helvetica Light"/>
                <a:sym typeface="Helvetica Light"/>
              </a:defRPr>
            </a:lvl4pPr>
            <a:lvl5pPr marL="0" indent="914400" algn="ctr" defTabSz="410765">
              <a:spcBef>
                <a:spcPts val="0"/>
              </a:spcBef>
              <a:buSzTx/>
              <a:buFontTx/>
              <a:buNone/>
              <a:defRPr sz="2200">
                <a:latin typeface="Helvetica Light"/>
                <a:ea typeface="Helvetica Light"/>
                <a:cs typeface="Helvetica Light"/>
                <a:sym typeface="Helvetica Light"/>
              </a:defRPr>
            </a:lvl5pPr>
          </a:lstStyle>
          <a:p>
            <a:r>
              <a:t>Body Level One</a:t>
            </a:r>
          </a:p>
          <a:p>
            <a:pPr lvl="1"/>
            <a:r>
              <a:t>Body Level Two</a:t>
            </a:r>
          </a:p>
          <a:p>
            <a:pPr lvl="2"/>
            <a:r>
              <a:t>Body Level Three</a:t>
            </a:r>
          </a:p>
          <a:p>
            <a:pPr lvl="3"/>
            <a:r>
              <a:t>Body Level Four</a:t>
            </a:r>
          </a:p>
          <a:p>
            <a:pPr lvl="4"/>
            <a:r>
              <a:t>Body Level Five</a:t>
            </a:r>
          </a:p>
        </p:txBody>
      </p:sp>
      <p:sp>
        <p:nvSpPr>
          <p:cNvPr id="334" name="Shape 334"/>
          <p:cNvSpPr>
            <a:spLocks noGrp="1"/>
          </p:cNvSpPr>
          <p:nvPr>
            <p:ph type="sldNum" sz="quarter" idx="2"/>
          </p:nvPr>
        </p:nvSpPr>
        <p:spPr>
          <a:xfrm>
            <a:off x="4440732" y="6509742"/>
            <a:ext cx="253607" cy="249238"/>
          </a:xfrm>
          <a:prstGeom prst="rect">
            <a:avLst/>
          </a:prstGeom>
        </p:spPr>
        <p:txBody>
          <a:bodyPr wrap="none" lIns="35718" tIns="35718" rIns="35718" bIns="35718">
            <a:normAutofit/>
          </a:bodyPr>
          <a:lstStyle>
            <a:lvl1pPr algn="ctr" defTabSz="410765">
              <a:defRPr sz="1200">
                <a:solidFill>
                  <a:schemeClr val="accent3">
                    <a:lumOff val="44000"/>
                  </a:schemeClr>
                </a:solidFill>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Default - Title Only">
    <p:spTree>
      <p:nvGrpSpPr>
        <p:cNvPr id="1" name=""/>
        <p:cNvGrpSpPr/>
        <p:nvPr/>
      </p:nvGrpSpPr>
      <p:grpSpPr>
        <a:xfrm>
          <a:off x="0" y="0"/>
          <a:ext cx="0" cy="0"/>
          <a:chOff x="0" y="0"/>
          <a:chExt cx="0" cy="0"/>
        </a:xfrm>
      </p:grpSpPr>
      <p:sp>
        <p:nvSpPr>
          <p:cNvPr id="341" name="Shape 341"/>
          <p:cNvSpPr>
            <a:spLocks noGrp="1"/>
          </p:cNvSpPr>
          <p:nvPr>
            <p:ph type="title"/>
          </p:nvPr>
        </p:nvSpPr>
        <p:spPr>
          <a:xfrm>
            <a:off x="457199" y="92075"/>
            <a:ext cx="8229601" cy="1508125"/>
          </a:xfrm>
          <a:prstGeom prst="rect">
            <a:avLst/>
          </a:prstGeom>
        </p:spPr>
        <p:txBody>
          <a:bodyPr/>
          <a:lstStyle>
            <a:lvl1pPr defTabSz="457200">
              <a:defRPr sz="4000">
                <a:solidFill>
                  <a:srgbClr val="000000"/>
                </a:solidFill>
                <a:uFill>
                  <a:solidFill>
                    <a:srgbClr val="000000"/>
                  </a:solidFill>
                </a:uFill>
                <a:latin typeface="Calibri"/>
                <a:ea typeface="Calibri"/>
                <a:cs typeface="Calibri"/>
                <a:sym typeface="Calibri"/>
              </a:defRPr>
            </a:lvl1pPr>
          </a:lstStyle>
          <a:p>
            <a:r>
              <a:t>Title Text</a:t>
            </a:r>
          </a:p>
        </p:txBody>
      </p:sp>
      <p:sp>
        <p:nvSpPr>
          <p:cNvPr id="342" name="Shape 342"/>
          <p:cNvSpPr>
            <a:spLocks noGrp="1"/>
          </p:cNvSpPr>
          <p:nvPr>
            <p:ph type="sldNum" sz="quarter" idx="2"/>
          </p:nvPr>
        </p:nvSpPr>
        <p:spPr>
          <a:xfrm>
            <a:off x="6553200" y="6423342"/>
            <a:ext cx="2133600" cy="231141"/>
          </a:xfrm>
          <a:prstGeom prst="rect">
            <a:avLst/>
          </a:prstGeom>
        </p:spPr>
        <p:txBody>
          <a:bodyPr anchor="ctr"/>
          <a:lstStyle>
            <a:lvl1pPr>
              <a:defRPr sz="900">
                <a:solidFill>
                  <a:srgbClr val="888888"/>
                </a:solidFill>
                <a:uFill>
                  <a:solidFill>
                    <a:srgbClr val="888888"/>
                  </a:solidFill>
                </a:uFill>
                <a:latin typeface="Times"/>
                <a:ea typeface="Times"/>
                <a:cs typeface="Times"/>
                <a:sym typeface="Times"/>
              </a:defRPr>
            </a:lvl1p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Default">
    <p:bg>
      <p:bgPr>
        <a:gradFill flip="none" rotWithShape="1">
          <a:gsLst>
            <a:gs pos="0">
              <a:srgbClr val="003399"/>
            </a:gs>
            <a:gs pos="100000">
              <a:srgbClr val="000000"/>
            </a:gs>
          </a:gsLst>
          <a:lin ang="16200000" scaled="0"/>
        </a:gradFill>
        <a:effectLst/>
      </p:bgPr>
    </p:bg>
    <p:spTree>
      <p:nvGrpSpPr>
        <p:cNvPr id="1" name=""/>
        <p:cNvGrpSpPr/>
        <p:nvPr/>
      </p:nvGrpSpPr>
      <p:grpSpPr>
        <a:xfrm>
          <a:off x="0" y="0"/>
          <a:ext cx="0" cy="0"/>
          <a:chOff x="0" y="0"/>
          <a:chExt cx="0" cy="0"/>
        </a:xfrm>
      </p:grpSpPr>
      <p:sp>
        <p:nvSpPr>
          <p:cNvPr id="349" name="Shape 349"/>
          <p:cNvSpPr>
            <a:spLocks noGrp="1"/>
          </p:cNvSpPr>
          <p:nvPr>
            <p:ph type="title"/>
          </p:nvPr>
        </p:nvSpPr>
        <p:spPr>
          <a:xfrm>
            <a:off x="685800" y="609600"/>
            <a:ext cx="7772400" cy="1143000"/>
          </a:xfrm>
          <a:prstGeom prst="rect">
            <a:avLst/>
          </a:prstGeom>
        </p:spPr>
        <p:txBody>
          <a:bodyPr>
            <a:normAutofit/>
          </a:bodyPr>
          <a:lstStyle>
            <a:lvl1pPr>
              <a:defRPr>
                <a:solidFill>
                  <a:srgbClr val="E3EBF1"/>
                </a:solidFill>
                <a:latin typeface="Times"/>
                <a:ea typeface="Times"/>
                <a:cs typeface="Times"/>
                <a:sym typeface="Times"/>
              </a:defRPr>
            </a:lvl1pPr>
          </a:lstStyle>
          <a:p>
            <a:r>
              <a:t>Title Text</a:t>
            </a:r>
          </a:p>
        </p:txBody>
      </p:sp>
      <p:sp>
        <p:nvSpPr>
          <p:cNvPr id="350" name="Shape 350"/>
          <p:cNvSpPr>
            <a:spLocks noGrp="1"/>
          </p:cNvSpPr>
          <p:nvPr>
            <p:ph type="body" idx="1"/>
          </p:nvPr>
        </p:nvSpPr>
        <p:spPr>
          <a:xfrm>
            <a:off x="685800" y="1981200"/>
            <a:ext cx="7772400" cy="4114800"/>
          </a:xfrm>
          <a:prstGeom prst="rect">
            <a:avLst/>
          </a:prstGeom>
        </p:spPr>
        <p:txBody>
          <a:bodyPr>
            <a:normAutofit/>
          </a:bodyPr>
          <a:lstStyle>
            <a:lvl1pPr>
              <a:buSzPct val="100000"/>
              <a:buFontTx/>
              <a:buChar char="»"/>
              <a:defRPr>
                <a:latin typeface="Times"/>
                <a:ea typeface="Times"/>
                <a:cs typeface="Times"/>
                <a:sym typeface="Times"/>
              </a:defRPr>
            </a:lvl1pPr>
            <a:lvl2pPr>
              <a:buSzPct val="100000"/>
              <a:buFontTx/>
              <a:buChar char="–"/>
              <a:defRPr>
                <a:latin typeface="Times"/>
                <a:ea typeface="Times"/>
                <a:cs typeface="Times"/>
                <a:sym typeface="Times"/>
              </a:defRPr>
            </a:lvl2pPr>
            <a:lvl3pPr>
              <a:buSzPct val="100000"/>
              <a:buFontTx/>
              <a:buChar char="•"/>
              <a:defRPr>
                <a:latin typeface="Times"/>
                <a:ea typeface="Times"/>
                <a:cs typeface="Times"/>
                <a:sym typeface="Times"/>
              </a:defRPr>
            </a:lvl3pPr>
            <a:lvl4pPr>
              <a:buSzPct val="100000"/>
              <a:buFontTx/>
              <a:buChar char="–"/>
              <a:defRPr>
                <a:latin typeface="Times"/>
                <a:ea typeface="Times"/>
                <a:cs typeface="Times"/>
                <a:sym typeface="Times"/>
              </a:defRPr>
            </a:lvl4pPr>
            <a:lvl5pPr>
              <a:buSzPct val="100000"/>
              <a:buFontTx/>
              <a:buChar char="»"/>
              <a:defRPr>
                <a:latin typeface="Times"/>
                <a:ea typeface="Times"/>
                <a:cs typeface="Times"/>
                <a:sym typeface="Times"/>
              </a:defRPr>
            </a:lvl5pPr>
          </a:lstStyle>
          <a:p>
            <a:r>
              <a:t>Body Level One</a:t>
            </a:r>
          </a:p>
          <a:p>
            <a:pPr lvl="1"/>
            <a:r>
              <a:t>Body Level Two</a:t>
            </a:r>
          </a:p>
          <a:p>
            <a:pPr lvl="2"/>
            <a:r>
              <a:t>Body Level Three</a:t>
            </a:r>
          </a:p>
          <a:p>
            <a:pPr lvl="3"/>
            <a:r>
              <a:t>Body Level Four</a:t>
            </a:r>
          </a:p>
          <a:p>
            <a:pPr lvl="4"/>
            <a:r>
              <a:t>Body Level Five</a:t>
            </a:r>
          </a:p>
        </p:txBody>
      </p:sp>
      <p:sp>
        <p:nvSpPr>
          <p:cNvPr id="351" name="Shape 351"/>
          <p:cNvSpPr>
            <a:spLocks noGrp="1"/>
          </p:cNvSpPr>
          <p:nvPr>
            <p:ph type="sldNum" sz="quarter" idx="2"/>
          </p:nvPr>
        </p:nvSpPr>
        <p:spPr>
          <a:xfrm>
            <a:off x="8176259" y="6248400"/>
            <a:ext cx="281941" cy="320040"/>
          </a:xfrm>
          <a:prstGeom prst="rect">
            <a:avLst/>
          </a:prstGeom>
        </p:spPr>
        <p:txBody>
          <a:bodyPr wrap="none"/>
          <a:lstStyle>
            <a:lvl1pPr>
              <a:defRPr>
                <a:solidFill>
                  <a:schemeClr val="accent3">
                    <a:lumOff val="44000"/>
                  </a:schemeClr>
                </a:solidFill>
                <a:latin typeface="Times"/>
                <a:ea typeface="Times"/>
                <a:cs typeface="Times"/>
                <a:sym typeface="Times"/>
              </a:defRPr>
            </a:lvl1p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Default">
    <p:bg>
      <p:bgPr>
        <a:gradFill flip="none" rotWithShape="1">
          <a:gsLst>
            <a:gs pos="0">
              <a:srgbClr val="003399"/>
            </a:gs>
            <a:gs pos="100000">
              <a:srgbClr val="000000"/>
            </a:gs>
          </a:gsLst>
          <a:lin ang="16200000" scaled="0"/>
        </a:gradFill>
        <a:effectLst/>
      </p:bgPr>
    </p:bg>
    <p:spTree>
      <p:nvGrpSpPr>
        <p:cNvPr id="1" name=""/>
        <p:cNvGrpSpPr/>
        <p:nvPr/>
      </p:nvGrpSpPr>
      <p:grpSpPr>
        <a:xfrm>
          <a:off x="0" y="0"/>
          <a:ext cx="0" cy="0"/>
          <a:chOff x="0" y="0"/>
          <a:chExt cx="0" cy="0"/>
        </a:xfrm>
      </p:grpSpPr>
      <p:sp>
        <p:nvSpPr>
          <p:cNvPr id="358" name="Shape 358"/>
          <p:cNvSpPr>
            <a:spLocks noGrp="1"/>
          </p:cNvSpPr>
          <p:nvPr>
            <p:ph type="title"/>
          </p:nvPr>
        </p:nvSpPr>
        <p:spPr>
          <a:xfrm>
            <a:off x="685800" y="609600"/>
            <a:ext cx="7772400" cy="1143000"/>
          </a:xfrm>
          <a:prstGeom prst="rect">
            <a:avLst/>
          </a:prstGeom>
        </p:spPr>
        <p:txBody>
          <a:bodyPr>
            <a:normAutofit/>
          </a:bodyPr>
          <a:lstStyle>
            <a:lvl1pPr>
              <a:defRPr>
                <a:solidFill>
                  <a:srgbClr val="E3EBF1"/>
                </a:solidFill>
                <a:latin typeface="Times"/>
                <a:ea typeface="Times"/>
                <a:cs typeface="Times"/>
                <a:sym typeface="Times"/>
              </a:defRPr>
            </a:lvl1pPr>
          </a:lstStyle>
          <a:p>
            <a:r>
              <a:t>Title Text</a:t>
            </a:r>
          </a:p>
        </p:txBody>
      </p:sp>
      <p:sp>
        <p:nvSpPr>
          <p:cNvPr id="359" name="Shape 359"/>
          <p:cNvSpPr>
            <a:spLocks noGrp="1"/>
          </p:cNvSpPr>
          <p:nvPr>
            <p:ph type="body" sz="half" idx="1"/>
          </p:nvPr>
        </p:nvSpPr>
        <p:spPr>
          <a:xfrm>
            <a:off x="685800" y="1981200"/>
            <a:ext cx="7772400" cy="1987401"/>
          </a:xfrm>
          <a:prstGeom prst="rect">
            <a:avLst/>
          </a:prstGeom>
        </p:spPr>
        <p:txBody>
          <a:bodyPr>
            <a:normAutofit/>
          </a:bodyPr>
          <a:lstStyle>
            <a:lvl1pPr>
              <a:buSzPct val="100000"/>
              <a:buFontTx/>
              <a:buChar char="»"/>
              <a:defRPr>
                <a:latin typeface="Times"/>
                <a:ea typeface="Times"/>
                <a:cs typeface="Times"/>
                <a:sym typeface="Times"/>
              </a:defRPr>
            </a:lvl1pPr>
            <a:lvl2pPr>
              <a:buSzPct val="100000"/>
              <a:buFontTx/>
              <a:buChar char="–"/>
              <a:defRPr>
                <a:latin typeface="Times"/>
                <a:ea typeface="Times"/>
                <a:cs typeface="Times"/>
                <a:sym typeface="Times"/>
              </a:defRPr>
            </a:lvl2pPr>
            <a:lvl3pPr>
              <a:buSzPct val="100000"/>
              <a:buFontTx/>
              <a:buChar char="•"/>
              <a:defRPr>
                <a:latin typeface="Times"/>
                <a:ea typeface="Times"/>
                <a:cs typeface="Times"/>
                <a:sym typeface="Times"/>
              </a:defRPr>
            </a:lvl3pPr>
            <a:lvl4pPr>
              <a:buSzPct val="100000"/>
              <a:buFontTx/>
              <a:buChar char="–"/>
              <a:defRPr>
                <a:latin typeface="Times"/>
                <a:ea typeface="Times"/>
                <a:cs typeface="Times"/>
                <a:sym typeface="Times"/>
              </a:defRPr>
            </a:lvl4pPr>
            <a:lvl5pPr>
              <a:buSzPct val="100000"/>
              <a:buFontTx/>
              <a:buChar char="»"/>
              <a:defRPr>
                <a:latin typeface="Times"/>
                <a:ea typeface="Times"/>
                <a:cs typeface="Times"/>
                <a:sym typeface="Times"/>
              </a:defRPr>
            </a:lvl5pPr>
          </a:lstStyle>
          <a:p>
            <a:r>
              <a:t>Body Level One</a:t>
            </a:r>
          </a:p>
          <a:p>
            <a:pPr lvl="1"/>
            <a:r>
              <a:t>Body Level Two</a:t>
            </a:r>
          </a:p>
          <a:p>
            <a:pPr lvl="2"/>
            <a:r>
              <a:t>Body Level Three</a:t>
            </a:r>
          </a:p>
          <a:p>
            <a:pPr lvl="3"/>
            <a:r>
              <a:t>Body Level Four</a:t>
            </a:r>
          </a:p>
          <a:p>
            <a:pPr lvl="4"/>
            <a:r>
              <a:t>Body Level Five</a:t>
            </a:r>
          </a:p>
        </p:txBody>
      </p:sp>
      <p:sp>
        <p:nvSpPr>
          <p:cNvPr id="360" name="Shape 360"/>
          <p:cNvSpPr>
            <a:spLocks noGrp="1"/>
          </p:cNvSpPr>
          <p:nvPr>
            <p:ph type="sldNum" sz="quarter" idx="2"/>
          </p:nvPr>
        </p:nvSpPr>
        <p:spPr>
          <a:xfrm>
            <a:off x="8176259" y="6248400"/>
            <a:ext cx="281941" cy="320040"/>
          </a:xfrm>
          <a:prstGeom prst="rect">
            <a:avLst/>
          </a:prstGeom>
        </p:spPr>
        <p:txBody>
          <a:bodyPr wrap="none"/>
          <a:lstStyle>
            <a:lvl1pPr>
              <a:defRPr>
                <a:solidFill>
                  <a:schemeClr val="accent3">
                    <a:lumOff val="44000"/>
                  </a:schemeClr>
                </a:solidFill>
                <a:latin typeface="Times"/>
                <a:ea typeface="Times"/>
                <a:cs typeface="Times"/>
                <a:sym typeface="Times"/>
              </a:defRPr>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7" name="Shape 37"/>
          <p:cNvSpPr>
            <a:spLocks noGrp="1"/>
          </p:cNvSpPr>
          <p:nvPr>
            <p:ph type="sldNum" sz="quarter" idx="2"/>
          </p:nvPr>
        </p:nvSpPr>
        <p:spPr>
          <a:prstGeom prst="rect">
            <a:avLst/>
          </a:prstGeom>
        </p:spPr>
        <p:txBody>
          <a:bodyPr/>
          <a:lstStyle/>
          <a:p>
            <a:fld id="{86CB4B4D-7CA3-9044-876B-883B54F8677D}" type="slidenum">
              <a:t>‹#›</a:t>
            </a:fld>
            <a:endParaRPr/>
          </a:p>
        </p:txBody>
      </p:sp>
      <p:sp>
        <p:nvSpPr>
          <p:cNvPr id="38" name="Shape 38"/>
          <p:cNvSpPr>
            <a:spLocks noGrp="1"/>
          </p:cNvSpPr>
          <p:nvPr>
            <p:ph type="title"/>
          </p:nvPr>
        </p:nvSpPr>
        <p:spPr>
          <a:xfrm>
            <a:off x="1270000" y="609600"/>
            <a:ext cx="6718300" cy="1143000"/>
          </a:xfrm>
          <a:prstGeom prst="rect">
            <a:avLst/>
          </a:prstGeom>
        </p:spPr>
        <p:txBody>
          <a:bodyPr/>
          <a:lstStyle/>
          <a:p>
            <a:r>
              <a:t>Title Text</a:t>
            </a: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Default">
    <p:bg>
      <p:bgPr>
        <a:gradFill flip="none" rotWithShape="1">
          <a:gsLst>
            <a:gs pos="0">
              <a:srgbClr val="003399"/>
            </a:gs>
            <a:gs pos="100000">
              <a:srgbClr val="000000"/>
            </a:gs>
          </a:gsLst>
          <a:lin ang="16200000" scaled="0"/>
        </a:gradFill>
        <a:effectLst/>
      </p:bgPr>
    </p:bg>
    <p:spTree>
      <p:nvGrpSpPr>
        <p:cNvPr id="1" name=""/>
        <p:cNvGrpSpPr/>
        <p:nvPr/>
      </p:nvGrpSpPr>
      <p:grpSpPr>
        <a:xfrm>
          <a:off x="0" y="0"/>
          <a:ext cx="0" cy="0"/>
          <a:chOff x="0" y="0"/>
          <a:chExt cx="0" cy="0"/>
        </a:xfrm>
      </p:grpSpPr>
      <p:sp>
        <p:nvSpPr>
          <p:cNvPr id="367" name="Shape 367"/>
          <p:cNvSpPr>
            <a:spLocks noGrp="1"/>
          </p:cNvSpPr>
          <p:nvPr>
            <p:ph type="title"/>
          </p:nvPr>
        </p:nvSpPr>
        <p:spPr>
          <a:xfrm>
            <a:off x="685800" y="609600"/>
            <a:ext cx="7772400" cy="1143000"/>
          </a:xfrm>
          <a:prstGeom prst="rect">
            <a:avLst/>
          </a:prstGeom>
        </p:spPr>
        <p:txBody>
          <a:bodyPr>
            <a:normAutofit/>
          </a:bodyPr>
          <a:lstStyle>
            <a:lvl1pPr>
              <a:defRPr>
                <a:solidFill>
                  <a:srgbClr val="E3EBF1"/>
                </a:solidFill>
                <a:latin typeface="Times"/>
                <a:ea typeface="Times"/>
                <a:cs typeface="Times"/>
                <a:sym typeface="Times"/>
              </a:defRPr>
            </a:lvl1pPr>
          </a:lstStyle>
          <a:p>
            <a:r>
              <a:t>Title Text</a:t>
            </a:r>
          </a:p>
        </p:txBody>
      </p:sp>
      <p:sp>
        <p:nvSpPr>
          <p:cNvPr id="368" name="Shape 368"/>
          <p:cNvSpPr>
            <a:spLocks noGrp="1"/>
          </p:cNvSpPr>
          <p:nvPr>
            <p:ph type="sldNum" sz="quarter" idx="2"/>
          </p:nvPr>
        </p:nvSpPr>
        <p:spPr>
          <a:xfrm>
            <a:off x="8176259" y="6248400"/>
            <a:ext cx="281941" cy="320040"/>
          </a:xfrm>
          <a:prstGeom prst="rect">
            <a:avLst/>
          </a:prstGeom>
        </p:spPr>
        <p:txBody>
          <a:bodyPr wrap="none"/>
          <a:lstStyle>
            <a:lvl1pPr>
              <a:defRPr>
                <a:solidFill>
                  <a:schemeClr val="accent3">
                    <a:lumOff val="44000"/>
                  </a:schemeClr>
                </a:solidFill>
                <a:latin typeface="Times"/>
                <a:ea typeface="Times"/>
                <a:cs typeface="Times"/>
                <a:sym typeface="Times"/>
              </a:defRPr>
            </a:lvl1p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Default">
    <p:bg>
      <p:bgPr>
        <a:gradFill flip="none" rotWithShape="1">
          <a:gsLst>
            <a:gs pos="0">
              <a:srgbClr val="003399"/>
            </a:gs>
            <a:gs pos="100000">
              <a:srgbClr val="000000"/>
            </a:gs>
          </a:gsLst>
          <a:lin ang="16200000" scaled="0"/>
        </a:gradFill>
        <a:effectLst/>
      </p:bgPr>
    </p:bg>
    <p:spTree>
      <p:nvGrpSpPr>
        <p:cNvPr id="1" name=""/>
        <p:cNvGrpSpPr/>
        <p:nvPr/>
      </p:nvGrpSpPr>
      <p:grpSpPr>
        <a:xfrm>
          <a:off x="0" y="0"/>
          <a:ext cx="0" cy="0"/>
          <a:chOff x="0" y="0"/>
          <a:chExt cx="0" cy="0"/>
        </a:xfrm>
      </p:grpSpPr>
      <p:sp>
        <p:nvSpPr>
          <p:cNvPr id="375" name="Shape 375"/>
          <p:cNvSpPr>
            <a:spLocks noGrp="1"/>
          </p:cNvSpPr>
          <p:nvPr>
            <p:ph type="title"/>
          </p:nvPr>
        </p:nvSpPr>
        <p:spPr>
          <a:xfrm>
            <a:off x="685800" y="609600"/>
            <a:ext cx="7772400" cy="1143000"/>
          </a:xfrm>
          <a:prstGeom prst="rect">
            <a:avLst/>
          </a:prstGeom>
        </p:spPr>
        <p:txBody>
          <a:bodyPr>
            <a:normAutofit/>
          </a:bodyPr>
          <a:lstStyle>
            <a:lvl1pPr>
              <a:defRPr>
                <a:solidFill>
                  <a:srgbClr val="E3EBF1"/>
                </a:solidFill>
                <a:latin typeface="Times"/>
                <a:ea typeface="Times"/>
                <a:cs typeface="Times"/>
                <a:sym typeface="Times"/>
              </a:defRPr>
            </a:lvl1pPr>
          </a:lstStyle>
          <a:p>
            <a:r>
              <a:t>Title Text</a:t>
            </a:r>
          </a:p>
        </p:txBody>
      </p:sp>
      <p:sp>
        <p:nvSpPr>
          <p:cNvPr id="376" name="Shape 376"/>
          <p:cNvSpPr>
            <a:spLocks noGrp="1"/>
          </p:cNvSpPr>
          <p:nvPr>
            <p:ph type="body" idx="1"/>
          </p:nvPr>
        </p:nvSpPr>
        <p:spPr>
          <a:xfrm>
            <a:off x="685800" y="1981200"/>
            <a:ext cx="7772400" cy="4114800"/>
          </a:xfrm>
          <a:prstGeom prst="rect">
            <a:avLst/>
          </a:prstGeom>
        </p:spPr>
        <p:txBody>
          <a:bodyPr>
            <a:normAutofit/>
          </a:bodyPr>
          <a:lstStyle>
            <a:lvl1pPr>
              <a:buSzPct val="100000"/>
              <a:buFontTx/>
              <a:buChar char="»"/>
              <a:defRPr>
                <a:latin typeface="Times"/>
                <a:ea typeface="Times"/>
                <a:cs typeface="Times"/>
                <a:sym typeface="Times"/>
              </a:defRPr>
            </a:lvl1pPr>
            <a:lvl2pPr>
              <a:buSzPct val="100000"/>
              <a:buFontTx/>
              <a:buChar char="–"/>
              <a:defRPr>
                <a:latin typeface="Times"/>
                <a:ea typeface="Times"/>
                <a:cs typeface="Times"/>
                <a:sym typeface="Times"/>
              </a:defRPr>
            </a:lvl2pPr>
            <a:lvl3pPr>
              <a:buSzPct val="100000"/>
              <a:buFontTx/>
              <a:buChar char="•"/>
              <a:defRPr>
                <a:latin typeface="Times"/>
                <a:ea typeface="Times"/>
                <a:cs typeface="Times"/>
                <a:sym typeface="Times"/>
              </a:defRPr>
            </a:lvl3pPr>
            <a:lvl4pPr>
              <a:buSzPct val="100000"/>
              <a:buFontTx/>
              <a:buChar char="–"/>
              <a:defRPr>
                <a:latin typeface="Times"/>
                <a:ea typeface="Times"/>
                <a:cs typeface="Times"/>
                <a:sym typeface="Times"/>
              </a:defRPr>
            </a:lvl4pPr>
            <a:lvl5pPr>
              <a:buSzPct val="100000"/>
              <a:buFontTx/>
              <a:buChar char="»"/>
              <a:defRPr>
                <a:latin typeface="Times"/>
                <a:ea typeface="Times"/>
                <a:cs typeface="Times"/>
                <a:sym typeface="Times"/>
              </a:defRPr>
            </a:lvl5pPr>
          </a:lstStyle>
          <a:p>
            <a:r>
              <a:t>Body Level One</a:t>
            </a:r>
          </a:p>
          <a:p>
            <a:pPr lvl="1"/>
            <a:r>
              <a:t>Body Level Two</a:t>
            </a:r>
          </a:p>
          <a:p>
            <a:pPr lvl="2"/>
            <a:r>
              <a:t>Body Level Three</a:t>
            </a:r>
          </a:p>
          <a:p>
            <a:pPr lvl="3"/>
            <a:r>
              <a:t>Body Level Four</a:t>
            </a:r>
          </a:p>
          <a:p>
            <a:pPr lvl="4"/>
            <a:r>
              <a:t>Body Level Five</a:t>
            </a:r>
          </a:p>
        </p:txBody>
      </p:sp>
      <p:sp>
        <p:nvSpPr>
          <p:cNvPr id="377" name="Shape 377"/>
          <p:cNvSpPr>
            <a:spLocks noGrp="1"/>
          </p:cNvSpPr>
          <p:nvPr>
            <p:ph type="sldNum" sz="quarter" idx="2"/>
          </p:nvPr>
        </p:nvSpPr>
        <p:spPr>
          <a:xfrm>
            <a:off x="8176259" y="6248400"/>
            <a:ext cx="281941" cy="320040"/>
          </a:xfrm>
          <a:prstGeom prst="rect">
            <a:avLst/>
          </a:prstGeom>
        </p:spPr>
        <p:txBody>
          <a:bodyPr wrap="none"/>
          <a:lstStyle>
            <a:lvl1pPr>
              <a:defRPr>
                <a:solidFill>
                  <a:schemeClr val="accent3">
                    <a:lumOff val="44000"/>
                  </a:schemeClr>
                </a:solidFill>
                <a:latin typeface="Times"/>
                <a:ea typeface="Times"/>
                <a:cs typeface="Times"/>
                <a:sym typeface="Times"/>
              </a:defRPr>
            </a:lvl1p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Default">
    <p:bg>
      <p:bgPr>
        <a:gradFill flip="none" rotWithShape="1">
          <a:gsLst>
            <a:gs pos="0">
              <a:srgbClr val="003399"/>
            </a:gs>
            <a:gs pos="100000">
              <a:srgbClr val="000000"/>
            </a:gs>
          </a:gsLst>
          <a:lin ang="16200000" scaled="0"/>
        </a:gradFill>
        <a:effectLst/>
      </p:bgPr>
    </p:bg>
    <p:spTree>
      <p:nvGrpSpPr>
        <p:cNvPr id="1" name=""/>
        <p:cNvGrpSpPr/>
        <p:nvPr/>
      </p:nvGrpSpPr>
      <p:grpSpPr>
        <a:xfrm>
          <a:off x="0" y="0"/>
          <a:ext cx="0" cy="0"/>
          <a:chOff x="0" y="0"/>
          <a:chExt cx="0" cy="0"/>
        </a:xfrm>
      </p:grpSpPr>
      <p:sp>
        <p:nvSpPr>
          <p:cNvPr id="384" name="Shape 384"/>
          <p:cNvSpPr>
            <a:spLocks noGrp="1"/>
          </p:cNvSpPr>
          <p:nvPr>
            <p:ph type="body" idx="1"/>
          </p:nvPr>
        </p:nvSpPr>
        <p:spPr>
          <a:xfrm>
            <a:off x="685800" y="609600"/>
            <a:ext cx="7772400" cy="5486400"/>
          </a:xfrm>
          <a:prstGeom prst="rect">
            <a:avLst/>
          </a:prstGeom>
        </p:spPr>
        <p:txBody>
          <a:bodyPr>
            <a:normAutofit/>
          </a:bodyPr>
          <a:lstStyle>
            <a:lvl1pPr>
              <a:buSzPct val="100000"/>
              <a:buFontTx/>
              <a:buChar char="»"/>
              <a:defRPr>
                <a:latin typeface="Times"/>
                <a:ea typeface="Times"/>
                <a:cs typeface="Times"/>
                <a:sym typeface="Times"/>
              </a:defRPr>
            </a:lvl1pPr>
            <a:lvl2pPr>
              <a:buSzPct val="100000"/>
              <a:buFontTx/>
              <a:buChar char="–"/>
              <a:defRPr>
                <a:latin typeface="Times"/>
                <a:ea typeface="Times"/>
                <a:cs typeface="Times"/>
                <a:sym typeface="Times"/>
              </a:defRPr>
            </a:lvl2pPr>
            <a:lvl3pPr>
              <a:buSzPct val="100000"/>
              <a:buFontTx/>
              <a:buChar char="•"/>
              <a:defRPr>
                <a:latin typeface="Times"/>
                <a:ea typeface="Times"/>
                <a:cs typeface="Times"/>
                <a:sym typeface="Times"/>
              </a:defRPr>
            </a:lvl3pPr>
            <a:lvl4pPr>
              <a:buSzPct val="100000"/>
              <a:buFontTx/>
              <a:buChar char="–"/>
              <a:defRPr>
                <a:latin typeface="Times"/>
                <a:ea typeface="Times"/>
                <a:cs typeface="Times"/>
                <a:sym typeface="Times"/>
              </a:defRPr>
            </a:lvl4pPr>
            <a:lvl5pPr>
              <a:buSzPct val="100000"/>
              <a:buFontTx/>
              <a:buChar char="»"/>
              <a:defRPr>
                <a:latin typeface="Times"/>
                <a:ea typeface="Times"/>
                <a:cs typeface="Times"/>
                <a:sym typeface="Times"/>
              </a:defRPr>
            </a:lvl5pPr>
          </a:lstStyle>
          <a:p>
            <a:r>
              <a:t>Body Level One</a:t>
            </a:r>
          </a:p>
          <a:p>
            <a:pPr lvl="1"/>
            <a:r>
              <a:t>Body Level Two</a:t>
            </a:r>
          </a:p>
          <a:p>
            <a:pPr lvl="2"/>
            <a:r>
              <a:t>Body Level Three</a:t>
            </a:r>
          </a:p>
          <a:p>
            <a:pPr lvl="3"/>
            <a:r>
              <a:t>Body Level Four</a:t>
            </a:r>
          </a:p>
          <a:p>
            <a:pPr lvl="4"/>
            <a:r>
              <a:t>Body Level Five</a:t>
            </a:r>
          </a:p>
        </p:txBody>
      </p:sp>
      <p:sp>
        <p:nvSpPr>
          <p:cNvPr id="385" name="Shape 385"/>
          <p:cNvSpPr>
            <a:spLocks noGrp="1"/>
          </p:cNvSpPr>
          <p:nvPr>
            <p:ph type="sldNum" sz="quarter" idx="2"/>
          </p:nvPr>
        </p:nvSpPr>
        <p:spPr>
          <a:xfrm>
            <a:off x="8176259" y="6248400"/>
            <a:ext cx="281941" cy="320040"/>
          </a:xfrm>
          <a:prstGeom prst="rect">
            <a:avLst/>
          </a:prstGeom>
        </p:spPr>
        <p:txBody>
          <a:bodyPr wrap="none"/>
          <a:lstStyle>
            <a:lvl1pPr>
              <a:defRPr>
                <a:solidFill>
                  <a:schemeClr val="accent3">
                    <a:lumOff val="44000"/>
                  </a:schemeClr>
                </a:solidFill>
                <a:latin typeface="Times"/>
                <a:ea typeface="Times"/>
                <a:cs typeface="Times"/>
                <a:sym typeface="Times"/>
              </a:defRPr>
            </a:lvl1pPr>
          </a:lstStyle>
          <a:p>
            <a:fld id="{86CB4B4D-7CA3-9044-876B-883B54F8677D}" type="slidenum">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Default">
    <p:bg>
      <p:bgPr>
        <a:gradFill flip="none" rotWithShape="1">
          <a:gsLst>
            <a:gs pos="0">
              <a:srgbClr val="003399"/>
            </a:gs>
            <a:gs pos="100000">
              <a:srgbClr val="000000"/>
            </a:gs>
          </a:gsLst>
          <a:lin ang="16200000" scaled="0"/>
        </a:gradFill>
        <a:effectLst/>
      </p:bgPr>
    </p:bg>
    <p:spTree>
      <p:nvGrpSpPr>
        <p:cNvPr id="1" name=""/>
        <p:cNvGrpSpPr/>
        <p:nvPr/>
      </p:nvGrpSpPr>
      <p:grpSpPr>
        <a:xfrm>
          <a:off x="0" y="0"/>
          <a:ext cx="0" cy="0"/>
          <a:chOff x="0" y="0"/>
          <a:chExt cx="0" cy="0"/>
        </a:xfrm>
      </p:grpSpPr>
      <p:sp>
        <p:nvSpPr>
          <p:cNvPr id="392" name="Shape 392"/>
          <p:cNvSpPr>
            <a:spLocks noGrp="1"/>
          </p:cNvSpPr>
          <p:nvPr>
            <p:ph type="title"/>
          </p:nvPr>
        </p:nvSpPr>
        <p:spPr>
          <a:xfrm>
            <a:off x="685800" y="609600"/>
            <a:ext cx="7772400" cy="1143000"/>
          </a:xfrm>
          <a:prstGeom prst="rect">
            <a:avLst/>
          </a:prstGeom>
        </p:spPr>
        <p:txBody>
          <a:bodyPr>
            <a:normAutofit/>
          </a:bodyPr>
          <a:lstStyle>
            <a:lvl1pPr>
              <a:defRPr>
                <a:solidFill>
                  <a:srgbClr val="E3EBF1"/>
                </a:solidFill>
                <a:latin typeface="Times"/>
                <a:ea typeface="Times"/>
                <a:cs typeface="Times"/>
                <a:sym typeface="Times"/>
              </a:defRPr>
            </a:lvl1pPr>
          </a:lstStyle>
          <a:p>
            <a:r>
              <a:t>Title Text</a:t>
            </a:r>
          </a:p>
        </p:txBody>
      </p:sp>
      <p:sp>
        <p:nvSpPr>
          <p:cNvPr id="393" name="Shape 393"/>
          <p:cNvSpPr>
            <a:spLocks noGrp="1"/>
          </p:cNvSpPr>
          <p:nvPr>
            <p:ph type="body" sz="half" idx="1"/>
          </p:nvPr>
        </p:nvSpPr>
        <p:spPr>
          <a:xfrm>
            <a:off x="685799" y="1981200"/>
            <a:ext cx="3814235" cy="4114800"/>
          </a:xfrm>
          <a:prstGeom prst="rect">
            <a:avLst/>
          </a:prstGeom>
        </p:spPr>
        <p:txBody>
          <a:bodyPr>
            <a:normAutofit/>
          </a:bodyPr>
          <a:lstStyle>
            <a:lvl1pPr>
              <a:buSzPct val="100000"/>
              <a:buFontTx/>
              <a:buChar char="»"/>
              <a:defRPr>
                <a:latin typeface="Times"/>
                <a:ea typeface="Times"/>
                <a:cs typeface="Times"/>
                <a:sym typeface="Times"/>
              </a:defRPr>
            </a:lvl1pPr>
            <a:lvl2pPr>
              <a:buSzPct val="100000"/>
              <a:buFontTx/>
              <a:buChar char="–"/>
              <a:defRPr>
                <a:latin typeface="Times"/>
                <a:ea typeface="Times"/>
                <a:cs typeface="Times"/>
                <a:sym typeface="Times"/>
              </a:defRPr>
            </a:lvl2pPr>
            <a:lvl3pPr>
              <a:buSzPct val="100000"/>
              <a:buFontTx/>
              <a:buChar char="•"/>
              <a:defRPr>
                <a:latin typeface="Times"/>
                <a:ea typeface="Times"/>
                <a:cs typeface="Times"/>
                <a:sym typeface="Times"/>
              </a:defRPr>
            </a:lvl3pPr>
            <a:lvl4pPr>
              <a:buSzPct val="100000"/>
              <a:buFontTx/>
              <a:buChar char="–"/>
              <a:defRPr>
                <a:latin typeface="Times"/>
                <a:ea typeface="Times"/>
                <a:cs typeface="Times"/>
                <a:sym typeface="Times"/>
              </a:defRPr>
            </a:lvl4pPr>
            <a:lvl5pPr>
              <a:buSzPct val="100000"/>
              <a:buFontTx/>
              <a:buChar char="»"/>
              <a:defRPr>
                <a:latin typeface="Times"/>
                <a:ea typeface="Times"/>
                <a:cs typeface="Times"/>
                <a:sym typeface="Times"/>
              </a:defRPr>
            </a:lvl5pPr>
          </a:lstStyle>
          <a:p>
            <a:r>
              <a:t>Body Level One</a:t>
            </a:r>
          </a:p>
          <a:p>
            <a:pPr lvl="1"/>
            <a:r>
              <a:t>Body Level Two</a:t>
            </a:r>
          </a:p>
          <a:p>
            <a:pPr lvl="2"/>
            <a:r>
              <a:t>Body Level Three</a:t>
            </a:r>
          </a:p>
          <a:p>
            <a:pPr lvl="3"/>
            <a:r>
              <a:t>Body Level Four</a:t>
            </a:r>
          </a:p>
          <a:p>
            <a:pPr lvl="4"/>
            <a:r>
              <a:t>Body Level Five</a:t>
            </a:r>
          </a:p>
        </p:txBody>
      </p:sp>
      <p:sp>
        <p:nvSpPr>
          <p:cNvPr id="394" name="Shape 394"/>
          <p:cNvSpPr>
            <a:spLocks noGrp="1"/>
          </p:cNvSpPr>
          <p:nvPr>
            <p:ph type="body" sz="half" idx="13"/>
          </p:nvPr>
        </p:nvSpPr>
        <p:spPr>
          <a:xfrm>
            <a:off x="4643966" y="1981200"/>
            <a:ext cx="3814234" cy="4114800"/>
          </a:xfrm>
          <a:prstGeom prst="rect">
            <a:avLst/>
          </a:prstGeom>
        </p:spPr>
        <p:txBody>
          <a:bodyPr>
            <a:normAutofit/>
          </a:bodyPr>
          <a:lstStyle/>
          <a:p>
            <a:pPr>
              <a:buSzPct val="100000"/>
              <a:buFontTx/>
              <a:buChar char="•"/>
              <a:defRPr>
                <a:latin typeface="Times"/>
                <a:ea typeface="Times"/>
                <a:cs typeface="Times"/>
                <a:sym typeface="Times"/>
              </a:defRPr>
            </a:pPr>
            <a:endParaRPr/>
          </a:p>
        </p:txBody>
      </p:sp>
      <p:sp>
        <p:nvSpPr>
          <p:cNvPr id="395" name="Shape 395"/>
          <p:cNvSpPr>
            <a:spLocks noGrp="1"/>
          </p:cNvSpPr>
          <p:nvPr>
            <p:ph type="sldNum" sz="quarter" idx="2"/>
          </p:nvPr>
        </p:nvSpPr>
        <p:spPr>
          <a:xfrm>
            <a:off x="8176259" y="6248400"/>
            <a:ext cx="281941" cy="320040"/>
          </a:xfrm>
          <a:prstGeom prst="rect">
            <a:avLst/>
          </a:prstGeom>
        </p:spPr>
        <p:txBody>
          <a:bodyPr wrap="none"/>
          <a:lstStyle>
            <a:lvl1pPr>
              <a:defRPr>
                <a:solidFill>
                  <a:schemeClr val="accent3">
                    <a:lumOff val="44000"/>
                  </a:schemeClr>
                </a:solidFill>
                <a:latin typeface="Times"/>
                <a:ea typeface="Times"/>
                <a:cs typeface="Times"/>
                <a:sym typeface="Times"/>
              </a:defRPr>
            </a:lvl1pPr>
          </a:lstStyle>
          <a:p>
            <a:fld id="{86CB4B4D-7CA3-9044-876B-883B54F8677D}" type="slidenum">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Default - Title Only">
    <p:spTree>
      <p:nvGrpSpPr>
        <p:cNvPr id="1" name=""/>
        <p:cNvGrpSpPr/>
        <p:nvPr/>
      </p:nvGrpSpPr>
      <p:grpSpPr>
        <a:xfrm>
          <a:off x="0" y="0"/>
          <a:ext cx="0" cy="0"/>
          <a:chOff x="0" y="0"/>
          <a:chExt cx="0" cy="0"/>
        </a:xfrm>
      </p:grpSpPr>
      <p:sp>
        <p:nvSpPr>
          <p:cNvPr id="402" name="Shape 402"/>
          <p:cNvSpPr>
            <a:spLocks noGrp="1"/>
          </p:cNvSpPr>
          <p:nvPr>
            <p:ph type="title"/>
          </p:nvPr>
        </p:nvSpPr>
        <p:spPr>
          <a:xfrm>
            <a:off x="457200" y="92076"/>
            <a:ext cx="8229600" cy="1508125"/>
          </a:xfrm>
          <a:prstGeom prst="rect">
            <a:avLst/>
          </a:prstGeom>
        </p:spPr>
        <p:txBody>
          <a:bodyPr/>
          <a:lstStyle>
            <a:lvl1pPr defTabSz="457200">
              <a:defRPr>
                <a:solidFill>
                  <a:srgbClr val="000000"/>
                </a:solidFill>
                <a:uFill>
                  <a:solidFill>
                    <a:srgbClr val="000000"/>
                  </a:solidFill>
                </a:uFill>
                <a:latin typeface="Calibri"/>
                <a:ea typeface="Calibri"/>
                <a:cs typeface="Calibri"/>
                <a:sym typeface="Calibri"/>
              </a:defRPr>
            </a:lvl1pPr>
          </a:lstStyle>
          <a:p>
            <a:r>
              <a:t>Title Text</a:t>
            </a:r>
          </a:p>
        </p:txBody>
      </p:sp>
      <p:sp>
        <p:nvSpPr>
          <p:cNvPr id="403" name="Shape 403"/>
          <p:cNvSpPr>
            <a:spLocks noGrp="1"/>
          </p:cNvSpPr>
          <p:nvPr>
            <p:ph type="sldNum" sz="quarter" idx="2"/>
          </p:nvPr>
        </p:nvSpPr>
        <p:spPr>
          <a:xfrm>
            <a:off x="6553200" y="6404292"/>
            <a:ext cx="2133600" cy="269241"/>
          </a:xfrm>
          <a:prstGeom prst="rect">
            <a:avLst/>
          </a:prstGeom>
        </p:spPr>
        <p:txBody>
          <a:bodyPr anchor="ctr"/>
          <a:lstStyle>
            <a:lvl1pPr>
              <a:defRPr sz="1200">
                <a:solidFill>
                  <a:srgbClr val="888888"/>
                </a:solidFill>
                <a:uFill>
                  <a:solidFill>
                    <a:srgbClr val="888888"/>
                  </a:solidFill>
                </a:uFill>
                <a:latin typeface="Times"/>
                <a:ea typeface="Times"/>
                <a:cs typeface="Times"/>
                <a:sym typeface="Times"/>
              </a:defRPr>
            </a:lvl1pP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Default - Blank">
    <p:spTree>
      <p:nvGrpSpPr>
        <p:cNvPr id="1" name=""/>
        <p:cNvGrpSpPr/>
        <p:nvPr/>
      </p:nvGrpSpPr>
      <p:grpSpPr>
        <a:xfrm>
          <a:off x="0" y="0"/>
          <a:ext cx="0" cy="0"/>
          <a:chOff x="0" y="0"/>
          <a:chExt cx="0" cy="0"/>
        </a:xfrm>
      </p:grpSpPr>
      <p:sp>
        <p:nvSpPr>
          <p:cNvPr id="410" name="Shape 410"/>
          <p:cNvSpPr>
            <a:spLocks noGrp="1"/>
          </p:cNvSpPr>
          <p:nvPr>
            <p:ph type="sldNum" sz="quarter" idx="2"/>
          </p:nvPr>
        </p:nvSpPr>
        <p:spPr>
          <a:xfrm>
            <a:off x="6553200" y="6404292"/>
            <a:ext cx="2133600" cy="269241"/>
          </a:xfrm>
          <a:prstGeom prst="rect">
            <a:avLst/>
          </a:prstGeom>
        </p:spPr>
        <p:txBody>
          <a:bodyPr anchor="ctr"/>
          <a:lstStyle>
            <a:lvl1pPr>
              <a:defRPr sz="1200">
                <a:solidFill>
                  <a:srgbClr val="888888"/>
                </a:solidFill>
                <a:uFill>
                  <a:solidFill>
                    <a:srgbClr val="888888"/>
                  </a:solidFill>
                </a:uFill>
                <a:latin typeface="Times"/>
                <a:ea typeface="Times"/>
                <a:cs typeface="Times"/>
                <a:sym typeface="Times"/>
              </a:defRPr>
            </a:lvl1p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7557C4B-9087-44C7-9A88-334C4BBD2AEF}"/>
              </a:ext>
            </a:extLst>
          </p:cNvPr>
          <p:cNvSpPr>
            <a:spLocks noGrp="1"/>
          </p:cNvSpPr>
          <p:nvPr>
            <p:ph type="ctrTitle"/>
          </p:nvPr>
        </p:nvSpPr>
        <p:spPr>
          <a:xfrm>
            <a:off x="1143000" y="1122363"/>
            <a:ext cx="6858000" cy="2387600"/>
          </a:xfrm>
        </p:spPr>
        <p:txBody>
          <a:bodyPr anchor="b"/>
          <a:lstStyle>
            <a:lvl1pPr algn="ctr">
              <a:defRPr sz="4500"/>
            </a:lvl1pPr>
          </a:lstStyle>
          <a:p>
            <a:r>
              <a:rPr lang="nb-NO"/>
              <a:t>Klikk for å redigere tittelstil</a:t>
            </a:r>
          </a:p>
        </p:txBody>
      </p:sp>
      <p:sp>
        <p:nvSpPr>
          <p:cNvPr id="3" name="Undertittel 2">
            <a:extLst>
              <a:ext uri="{FF2B5EF4-FFF2-40B4-BE49-F238E27FC236}">
                <a16:creationId xmlns:a16="http://schemas.microsoft.com/office/drawing/2014/main" id="{66D9AD54-B3DB-47D6-82EC-FEC5A0C33DA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b-NO"/>
              <a:t>Klikk for å redigere undertittelstil i malen</a:t>
            </a:r>
          </a:p>
        </p:txBody>
      </p:sp>
      <p:sp>
        <p:nvSpPr>
          <p:cNvPr id="4" name="Plassholder for dato 3">
            <a:extLst>
              <a:ext uri="{FF2B5EF4-FFF2-40B4-BE49-F238E27FC236}">
                <a16:creationId xmlns:a16="http://schemas.microsoft.com/office/drawing/2014/main" id="{DE3C529D-7C82-4610-82FC-02EB880D6924}"/>
              </a:ext>
            </a:extLst>
          </p:cNvPr>
          <p:cNvSpPr>
            <a:spLocks noGrp="1"/>
          </p:cNvSpPr>
          <p:nvPr>
            <p:ph type="dt" sz="half" idx="10"/>
          </p:nvPr>
        </p:nvSpPr>
        <p:spPr/>
        <p:txBody>
          <a:bodyPr/>
          <a:lstStyle/>
          <a:p>
            <a:fld id="{A0E25CF8-B442-4CA2-BE15-31A3DED67F74}" type="datetimeFigureOut">
              <a:rPr lang="nb-NO" smtClean="0"/>
              <a:t>09.02.2020</a:t>
            </a:fld>
            <a:endParaRPr lang="nb-NO"/>
          </a:p>
        </p:txBody>
      </p:sp>
      <p:sp>
        <p:nvSpPr>
          <p:cNvPr id="5" name="Plassholder for bunntekst 4">
            <a:extLst>
              <a:ext uri="{FF2B5EF4-FFF2-40B4-BE49-F238E27FC236}">
                <a16:creationId xmlns:a16="http://schemas.microsoft.com/office/drawing/2014/main" id="{520161E1-7FA6-4EE5-B2AE-E03627B906E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6A00677F-A95E-42B0-8BC1-EC3480CFD0E7}"/>
              </a:ext>
            </a:extLst>
          </p:cNvPr>
          <p:cNvSpPr>
            <a:spLocks noGrp="1"/>
          </p:cNvSpPr>
          <p:nvPr>
            <p:ph type="sldNum" sz="quarter" idx="12"/>
          </p:nvPr>
        </p:nvSpPr>
        <p:spPr>
          <a:xfrm>
            <a:off x="6553200" y="6248400"/>
            <a:ext cx="1905000" cy="307777"/>
          </a:xfrm>
        </p:spPr>
        <p:txBody>
          <a:bodyPr/>
          <a:lstStyle/>
          <a:p>
            <a:fld id="{9F09BED7-332C-4F4D-BD59-96FD71FE95E7}" type="slidenum">
              <a:rPr lang="nb-NO" smtClean="0"/>
              <a:t>‹#›</a:t>
            </a:fld>
            <a:endParaRPr lang="nb-NO"/>
          </a:p>
        </p:txBody>
      </p:sp>
    </p:spTree>
    <p:extLst>
      <p:ext uri="{BB962C8B-B14F-4D97-AF65-F5344CB8AC3E}">
        <p14:creationId xmlns:p14="http://schemas.microsoft.com/office/powerpoint/2010/main" val="3935283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5" name="Shape 45"/>
          <p:cNvSpPr>
            <a:spLocks noGrp="1"/>
          </p:cNvSpPr>
          <p:nvPr>
            <p:ph type="sldNum" sz="quarter" idx="2"/>
          </p:nvPr>
        </p:nvSpPr>
        <p:spPr>
          <a:prstGeom prst="rect">
            <a:avLst/>
          </a:prstGeom>
        </p:spPr>
        <p:txBody>
          <a:bodyPr/>
          <a:lstStyle/>
          <a:p>
            <a:fld id="{86CB4B4D-7CA3-9044-876B-883B54F8677D}" type="slidenum">
              <a:t>‹#›</a:t>
            </a:fld>
            <a:endParaRPr/>
          </a:p>
        </p:txBody>
      </p:sp>
      <p:sp>
        <p:nvSpPr>
          <p:cNvPr id="46" name="Shape 46"/>
          <p:cNvSpPr>
            <a:spLocks noGrp="1"/>
          </p:cNvSpPr>
          <p:nvPr>
            <p:ph type="title"/>
          </p:nvPr>
        </p:nvSpPr>
        <p:spPr>
          <a:xfrm>
            <a:off x="1270000" y="381000"/>
            <a:ext cx="6718300" cy="1600200"/>
          </a:xfrm>
          <a:prstGeom prst="rect">
            <a:avLst/>
          </a:prstGeom>
        </p:spPr>
        <p:txBody>
          <a:bodyPr/>
          <a:lstStyle/>
          <a:p>
            <a:r>
              <a:t>Title Text</a:t>
            </a:r>
          </a:p>
        </p:txBody>
      </p:sp>
      <p:sp>
        <p:nvSpPr>
          <p:cNvPr id="47" name="Shape 47"/>
          <p:cNvSpPr>
            <a:spLocks noGrp="1"/>
          </p:cNvSpPr>
          <p:nvPr>
            <p:ph type="body" sz="half" idx="1"/>
          </p:nvPr>
        </p:nvSpPr>
        <p:spPr>
          <a:xfrm>
            <a:off x="685799" y="1981200"/>
            <a:ext cx="3814235" cy="48768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Default">
    <p:bg>
      <p:bgPr>
        <a:solidFill>
          <a:srgbClr val="000080"/>
        </a:solidFill>
        <a:effectLst/>
      </p:bgPr>
    </p:bg>
    <p:spTree>
      <p:nvGrpSpPr>
        <p:cNvPr id="1" name=""/>
        <p:cNvGrpSpPr/>
        <p:nvPr/>
      </p:nvGrpSpPr>
      <p:grpSpPr>
        <a:xfrm>
          <a:off x="0" y="0"/>
          <a:ext cx="0" cy="0"/>
          <a:chOff x="0" y="0"/>
          <a:chExt cx="0" cy="0"/>
        </a:xfrm>
      </p:grpSpPr>
      <p:sp>
        <p:nvSpPr>
          <p:cNvPr id="54" name="Shape 54"/>
          <p:cNvSpPr>
            <a:spLocks noGrp="1"/>
          </p:cNvSpPr>
          <p:nvPr>
            <p:ph type="title"/>
          </p:nvPr>
        </p:nvSpPr>
        <p:spPr>
          <a:xfrm>
            <a:off x="685800" y="282575"/>
            <a:ext cx="7772400" cy="3146425"/>
          </a:xfrm>
          <a:prstGeom prst="rect">
            <a:avLst/>
          </a:prstGeom>
        </p:spPr>
        <p:txBody>
          <a:bodyPr anchor="b"/>
          <a:lstStyle>
            <a:lvl1pPr>
              <a:defRPr>
                <a:solidFill>
                  <a:schemeClr val="accent3">
                    <a:lumOff val="44000"/>
                  </a:schemeClr>
                </a:solidFill>
                <a:effectLst>
                  <a:outerShdw blurRad="12700" dist="25400" dir="2700000" rotWithShape="0">
                    <a:srgbClr val="000000"/>
                  </a:outerShdw>
                </a:effectLst>
                <a:latin typeface="Chalkboard"/>
                <a:ea typeface="Chalkboard"/>
                <a:cs typeface="Chalkboard"/>
                <a:sym typeface="Chalkboard"/>
              </a:defRPr>
            </a:lvl1pPr>
          </a:lstStyle>
          <a:p>
            <a:r>
              <a:t>Title Text</a:t>
            </a:r>
          </a:p>
        </p:txBody>
      </p:sp>
      <p:sp>
        <p:nvSpPr>
          <p:cNvPr id="55" name="Shape 55"/>
          <p:cNvSpPr>
            <a:spLocks noGrp="1"/>
          </p:cNvSpPr>
          <p:nvPr>
            <p:ph type="body" sz="half" idx="1"/>
          </p:nvPr>
        </p:nvSpPr>
        <p:spPr>
          <a:xfrm>
            <a:off x="1371600" y="3886200"/>
            <a:ext cx="6400800" cy="2971800"/>
          </a:xfrm>
          <a:prstGeom prst="rect">
            <a:avLst/>
          </a:prstGeom>
        </p:spPr>
        <p:txBody>
          <a:bodyPr/>
          <a:lstStyle>
            <a:lvl1pPr marL="0" indent="0" algn="ctr">
              <a:buSzTx/>
              <a:buFontTx/>
              <a:buNone/>
              <a:defRPr>
                <a:effectLst>
                  <a:outerShdw blurRad="12700" dist="25400" dir="2700000" rotWithShape="0">
                    <a:srgbClr val="000000"/>
                  </a:outerShdw>
                </a:effectLst>
                <a:latin typeface="Chalkboard"/>
                <a:ea typeface="Chalkboard"/>
                <a:cs typeface="Chalkboard"/>
                <a:sym typeface="Chalkboard"/>
              </a:defRPr>
            </a:lvl1pPr>
            <a:lvl2pPr marL="0" indent="457200" algn="ctr">
              <a:buSzTx/>
              <a:buFontTx/>
              <a:buNone/>
              <a:defRPr>
                <a:effectLst>
                  <a:outerShdw blurRad="12700" dist="25400" dir="2700000" rotWithShape="0">
                    <a:srgbClr val="000000"/>
                  </a:outerShdw>
                </a:effectLst>
                <a:latin typeface="Chalkboard"/>
                <a:ea typeface="Chalkboard"/>
                <a:cs typeface="Chalkboard"/>
                <a:sym typeface="Chalkboard"/>
              </a:defRPr>
            </a:lvl2pPr>
            <a:lvl3pPr marL="0" indent="914400" algn="ctr">
              <a:buSzTx/>
              <a:buFontTx/>
              <a:buNone/>
              <a:defRPr>
                <a:effectLst>
                  <a:outerShdw blurRad="12700" dist="25400" dir="2700000" rotWithShape="0">
                    <a:srgbClr val="000000"/>
                  </a:outerShdw>
                </a:effectLst>
                <a:latin typeface="Chalkboard"/>
                <a:ea typeface="Chalkboard"/>
                <a:cs typeface="Chalkboard"/>
                <a:sym typeface="Chalkboard"/>
              </a:defRPr>
            </a:lvl3pPr>
            <a:lvl4pPr marL="0" indent="1371600" algn="ctr">
              <a:buSzTx/>
              <a:buFontTx/>
              <a:buNone/>
              <a:defRPr>
                <a:effectLst>
                  <a:outerShdw blurRad="12700" dist="25400" dir="2700000" rotWithShape="0">
                    <a:srgbClr val="000000"/>
                  </a:outerShdw>
                </a:effectLst>
                <a:latin typeface="Chalkboard"/>
                <a:ea typeface="Chalkboard"/>
                <a:cs typeface="Chalkboard"/>
                <a:sym typeface="Chalkboard"/>
              </a:defRPr>
            </a:lvl4pPr>
            <a:lvl5pPr marL="0" indent="1828800" algn="ctr">
              <a:buSzTx/>
              <a:buFontTx/>
              <a:buNone/>
              <a:defRPr>
                <a:effectLst>
                  <a:outerShdw blurRad="12700" dist="25400" dir="2700000" rotWithShape="0">
                    <a:srgbClr val="000000"/>
                  </a:outerShdw>
                </a:effectLst>
                <a:latin typeface="Chalkboard"/>
                <a:ea typeface="Chalkboard"/>
                <a:cs typeface="Chalkboard"/>
                <a:sym typeface="Chalkboard"/>
              </a:defRPr>
            </a:lvl5pPr>
          </a:lstStyle>
          <a:p>
            <a:r>
              <a:t>Body Level One</a:t>
            </a:r>
          </a:p>
          <a:p>
            <a:pPr lvl="1"/>
            <a:r>
              <a:t>Body Level Two</a:t>
            </a:r>
          </a:p>
          <a:p>
            <a:pPr lvl="2"/>
            <a:r>
              <a:t>Body Level Three</a:t>
            </a:r>
          </a:p>
          <a:p>
            <a:pPr lvl="3"/>
            <a:r>
              <a:t>Body Level Four</a:t>
            </a:r>
          </a:p>
          <a:p>
            <a:pPr lvl="4"/>
            <a:r>
              <a:t>Body Level Five</a:t>
            </a:r>
          </a:p>
        </p:txBody>
      </p:sp>
      <p:sp>
        <p:nvSpPr>
          <p:cNvPr id="56" name="Shape 56"/>
          <p:cNvSpPr/>
          <p:nvPr/>
        </p:nvSpPr>
        <p:spPr>
          <a:xfrm>
            <a:off x="284956" y="2803525"/>
            <a:ext cx="1" cy="3035300"/>
          </a:xfrm>
          <a:custGeom>
            <a:avLst/>
            <a:gdLst/>
            <a:ahLst/>
            <a:cxnLst>
              <a:cxn ang="0">
                <a:pos x="wd2" y="hd2"/>
              </a:cxn>
              <a:cxn ang="5400000">
                <a:pos x="wd2" y="hd2"/>
              </a:cxn>
              <a:cxn ang="10800000">
                <a:pos x="wd2" y="hd2"/>
              </a:cxn>
              <a:cxn ang="16200000">
                <a:pos x="wd2" y="hd2"/>
              </a:cxn>
            </a:cxnLst>
            <a:rect l="0" t="0" r="r" b="b"/>
            <a:pathLst>
              <a:path h="21600" extrusionOk="0">
                <a:moveTo>
                  <a:pt x="0" y="0"/>
                </a:moveTo>
                <a:lnTo>
                  <a:pt x="0" y="21600"/>
                </a:lnTo>
                <a:lnTo>
                  <a:pt x="0" y="0"/>
                </a:lnTo>
                <a:close/>
              </a:path>
            </a:pathLst>
          </a:custGeom>
          <a:ln w="12700">
            <a:miter lim="400000"/>
          </a:ln>
        </p:spPr>
        <p:txBody>
          <a:bodyPr lIns="45719" rIns="45719"/>
          <a:lstStyle/>
          <a:p>
            <a:pPr>
              <a:defRPr>
                <a:solidFill>
                  <a:schemeClr val="accent3">
                    <a:lumOff val="44000"/>
                  </a:schemeClr>
                </a:solidFill>
              </a:defRPr>
            </a:pPr>
            <a:endParaRPr/>
          </a:p>
        </p:txBody>
      </p:sp>
      <p:sp>
        <p:nvSpPr>
          <p:cNvPr id="57" name="Shape 57"/>
          <p:cNvSpPr>
            <a:spLocks noGrp="1"/>
          </p:cNvSpPr>
          <p:nvPr>
            <p:ph type="sldNum" sz="quarter" idx="2"/>
          </p:nvPr>
        </p:nvSpPr>
        <p:spPr>
          <a:xfrm>
            <a:off x="6553200" y="6432651"/>
            <a:ext cx="2133600" cy="288824"/>
          </a:xfrm>
          <a:prstGeom prst="rect">
            <a:avLst/>
          </a:prstGeom>
        </p:spPr>
        <p:txBody>
          <a:bodyPr anchor="b"/>
          <a:lstStyle>
            <a:lvl1pPr>
              <a:defRPr>
                <a:solidFill>
                  <a:schemeClr val="accent3">
                    <a:lumOff val="44000"/>
                  </a:schemeClr>
                </a:solidFill>
                <a:effectLst>
                  <a:outerShdw blurRad="12700" dist="25400" dir="2700000" rotWithShape="0">
                    <a:srgbClr val="000000"/>
                  </a:outerShdw>
                </a:effectLst>
                <a:latin typeface="Arial"/>
                <a:ea typeface="Arial"/>
                <a:cs typeface="Arial"/>
                <a:sym typeface="Arial"/>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Default">
    <p:bg>
      <p:bgPr>
        <a:solidFill>
          <a:srgbClr val="000080"/>
        </a:solidFill>
        <a:effectLst/>
      </p:bgPr>
    </p:bg>
    <p:spTree>
      <p:nvGrpSpPr>
        <p:cNvPr id="1" name=""/>
        <p:cNvGrpSpPr/>
        <p:nvPr/>
      </p:nvGrpSpPr>
      <p:grpSpPr>
        <a:xfrm>
          <a:off x="0" y="0"/>
          <a:ext cx="0" cy="0"/>
          <a:chOff x="0" y="0"/>
          <a:chExt cx="0" cy="0"/>
        </a:xfrm>
      </p:grpSpPr>
      <p:sp>
        <p:nvSpPr>
          <p:cNvPr id="64" name="Shape 64"/>
          <p:cNvSpPr>
            <a:spLocks noGrp="1"/>
          </p:cNvSpPr>
          <p:nvPr>
            <p:ph type="sldNum" sz="quarter" idx="2"/>
          </p:nvPr>
        </p:nvSpPr>
        <p:spPr>
          <a:xfrm>
            <a:off x="6553200" y="6432651"/>
            <a:ext cx="2133600" cy="288824"/>
          </a:xfrm>
          <a:prstGeom prst="rect">
            <a:avLst/>
          </a:prstGeom>
        </p:spPr>
        <p:txBody>
          <a:bodyPr anchor="b"/>
          <a:lstStyle>
            <a:lvl1pPr>
              <a:defRPr>
                <a:solidFill>
                  <a:schemeClr val="accent3">
                    <a:lumOff val="44000"/>
                  </a:schemeClr>
                </a:solidFill>
                <a:effectLst>
                  <a:outerShdw blurRad="12700" dist="25400" dir="2700000" rotWithShape="0">
                    <a:srgbClr val="000000"/>
                  </a:outerShdw>
                </a:effectLst>
                <a:latin typeface="Arial"/>
                <a:ea typeface="Arial"/>
                <a:cs typeface="Arial"/>
                <a:sym typeface="Arial"/>
              </a:defRPr>
            </a:lvl1pPr>
          </a:lstStyle>
          <a:p>
            <a:fld id="{86CB4B4D-7CA3-9044-876B-883B54F8677D}" type="slidenum">
              <a:t>‹#›</a:t>
            </a:fld>
            <a:endParaRPr/>
          </a:p>
        </p:txBody>
      </p:sp>
      <p:sp>
        <p:nvSpPr>
          <p:cNvPr id="65" name="Shape 65"/>
          <p:cNvSpPr>
            <a:spLocks noGrp="1"/>
          </p:cNvSpPr>
          <p:nvPr>
            <p:ph type="title"/>
          </p:nvPr>
        </p:nvSpPr>
        <p:spPr>
          <a:xfrm>
            <a:off x="0" y="0"/>
            <a:ext cx="9144000" cy="622300"/>
          </a:xfrm>
          <a:prstGeom prst="rect">
            <a:avLst/>
          </a:prstGeom>
        </p:spPr>
        <p:txBody>
          <a:bodyPr/>
          <a:lstStyle>
            <a:lvl1pPr>
              <a:defRPr>
                <a:solidFill>
                  <a:schemeClr val="accent3">
                    <a:lumOff val="44000"/>
                  </a:schemeClr>
                </a:solidFill>
                <a:effectLst>
                  <a:outerShdw blurRad="12700" dist="25400" dir="2700000" rotWithShape="0">
                    <a:srgbClr val="000000"/>
                  </a:outerShdw>
                </a:effectLst>
                <a:latin typeface="Chalkboard"/>
                <a:ea typeface="Chalkboard"/>
                <a:cs typeface="Chalkboard"/>
                <a:sym typeface="Chalkboard"/>
              </a:defRPr>
            </a:lvl1pPr>
          </a:lstStyle>
          <a:p>
            <a:r>
              <a:t>Title Text</a:t>
            </a:r>
          </a:p>
        </p:txBody>
      </p:sp>
      <p:sp>
        <p:nvSpPr>
          <p:cNvPr id="66" name="Shape 66"/>
          <p:cNvSpPr>
            <a:spLocks noGrp="1"/>
          </p:cNvSpPr>
          <p:nvPr>
            <p:ph type="body" idx="1"/>
          </p:nvPr>
        </p:nvSpPr>
        <p:spPr>
          <a:xfrm>
            <a:off x="0" y="762000"/>
            <a:ext cx="9144000" cy="6096000"/>
          </a:xfrm>
          <a:prstGeom prst="rect">
            <a:avLst/>
          </a:prstGeom>
        </p:spPr>
        <p:txBody>
          <a:bodyPr/>
          <a:lstStyle>
            <a:lvl1pPr>
              <a:buSzPct val="120000"/>
              <a:buFontTx/>
              <a:buBlip>
                <a:blip r:embed="rId2"/>
              </a:buBlip>
              <a:defRPr>
                <a:effectLst>
                  <a:outerShdw blurRad="12700" dist="25400" dir="2700000" rotWithShape="0">
                    <a:srgbClr val="000000"/>
                  </a:outerShdw>
                </a:effectLst>
                <a:latin typeface="Chalkboard"/>
                <a:ea typeface="Chalkboard"/>
                <a:cs typeface="Chalkboard"/>
                <a:sym typeface="Chalkboard"/>
              </a:defRPr>
            </a:lvl1pPr>
            <a:lvl2pPr>
              <a:buSzPct val="100000"/>
              <a:buFontTx/>
              <a:buBlip>
                <a:blip r:embed="rId3"/>
              </a:buBlip>
              <a:defRPr>
                <a:effectLst>
                  <a:outerShdw blurRad="12700" dist="25400" dir="2700000" rotWithShape="0">
                    <a:srgbClr val="000000"/>
                  </a:outerShdw>
                </a:effectLst>
                <a:latin typeface="Chalkboard"/>
                <a:ea typeface="Chalkboard"/>
                <a:cs typeface="Chalkboard"/>
                <a:sym typeface="Chalkboard"/>
              </a:defRPr>
            </a:lvl2pPr>
            <a:lvl3pPr>
              <a:buSzPct val="120000"/>
              <a:buFontTx/>
              <a:buChar char="•"/>
              <a:defRPr>
                <a:effectLst>
                  <a:outerShdw blurRad="12700" dist="25400" dir="2700000" rotWithShape="0">
                    <a:srgbClr val="000000"/>
                  </a:outerShdw>
                </a:effectLst>
                <a:latin typeface="Chalkboard"/>
                <a:ea typeface="Chalkboard"/>
                <a:cs typeface="Chalkboard"/>
                <a:sym typeface="Chalkboard"/>
              </a:defRPr>
            </a:lvl3pPr>
            <a:lvl4pPr>
              <a:buSzPct val="100000"/>
              <a:buFontTx/>
              <a:buChar char="–"/>
              <a:defRPr>
                <a:effectLst>
                  <a:outerShdw blurRad="12700" dist="25400" dir="2700000" rotWithShape="0">
                    <a:srgbClr val="000000"/>
                  </a:outerShdw>
                </a:effectLst>
                <a:latin typeface="Chalkboard"/>
                <a:ea typeface="Chalkboard"/>
                <a:cs typeface="Chalkboard"/>
                <a:sym typeface="Chalkboard"/>
              </a:defRPr>
            </a:lvl4pPr>
            <a:lvl5pPr>
              <a:buSzPct val="80000"/>
              <a:buFontTx/>
              <a:buChar char="❖"/>
              <a:defRPr>
                <a:effectLst>
                  <a:outerShdw blurRad="12700" dist="25400" dir="2700000" rotWithShape="0">
                    <a:srgbClr val="000000"/>
                  </a:outerShdw>
                </a:effectLst>
                <a:latin typeface="Chalkboard"/>
                <a:ea typeface="Chalkboard"/>
                <a:cs typeface="Chalkboard"/>
                <a:sym typeface="Chalkboard"/>
              </a:defRPr>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Default">
    <p:bg>
      <p:bgPr>
        <a:solidFill>
          <a:srgbClr val="000080"/>
        </a:solidFill>
        <a:effectLst/>
      </p:bgPr>
    </p:bg>
    <p:spTree>
      <p:nvGrpSpPr>
        <p:cNvPr id="1" name=""/>
        <p:cNvGrpSpPr/>
        <p:nvPr/>
      </p:nvGrpSpPr>
      <p:grpSpPr>
        <a:xfrm>
          <a:off x="0" y="0"/>
          <a:ext cx="0" cy="0"/>
          <a:chOff x="0" y="0"/>
          <a:chExt cx="0" cy="0"/>
        </a:xfrm>
      </p:grpSpPr>
      <p:sp>
        <p:nvSpPr>
          <p:cNvPr id="73" name="Shape 73"/>
          <p:cNvSpPr>
            <a:spLocks noGrp="1"/>
          </p:cNvSpPr>
          <p:nvPr>
            <p:ph type="sldNum" sz="quarter" idx="2"/>
          </p:nvPr>
        </p:nvSpPr>
        <p:spPr>
          <a:xfrm>
            <a:off x="6553200" y="6432651"/>
            <a:ext cx="2133600" cy="288824"/>
          </a:xfrm>
          <a:prstGeom prst="rect">
            <a:avLst/>
          </a:prstGeom>
        </p:spPr>
        <p:txBody>
          <a:bodyPr anchor="b"/>
          <a:lstStyle>
            <a:lvl1pPr>
              <a:defRPr>
                <a:solidFill>
                  <a:schemeClr val="accent3">
                    <a:lumOff val="44000"/>
                  </a:schemeClr>
                </a:solidFill>
                <a:effectLst>
                  <a:outerShdw blurRad="12700" dist="25400" dir="2700000" rotWithShape="0">
                    <a:srgbClr val="000000"/>
                  </a:outerShdw>
                </a:effectLst>
                <a:latin typeface="Arial"/>
                <a:ea typeface="Arial"/>
                <a:cs typeface="Arial"/>
                <a:sym typeface="Arial"/>
              </a:defRPr>
            </a:lvl1pPr>
          </a:lstStyle>
          <a:p>
            <a:fld id="{86CB4B4D-7CA3-9044-876B-883B54F8677D}" type="slidenum">
              <a:t>‹#›</a:t>
            </a:fld>
            <a:endParaRPr/>
          </a:p>
        </p:txBody>
      </p:sp>
      <p:sp>
        <p:nvSpPr>
          <p:cNvPr id="74" name="Shape 74"/>
          <p:cNvSpPr>
            <a:spLocks noGrp="1"/>
          </p:cNvSpPr>
          <p:nvPr>
            <p:ph type="title"/>
          </p:nvPr>
        </p:nvSpPr>
        <p:spPr>
          <a:xfrm>
            <a:off x="0" y="0"/>
            <a:ext cx="9144000" cy="622300"/>
          </a:xfrm>
          <a:prstGeom prst="rect">
            <a:avLst/>
          </a:prstGeom>
        </p:spPr>
        <p:txBody>
          <a:bodyPr/>
          <a:lstStyle>
            <a:lvl1pPr>
              <a:defRPr>
                <a:solidFill>
                  <a:schemeClr val="accent3">
                    <a:lumOff val="44000"/>
                  </a:schemeClr>
                </a:solidFill>
                <a:effectLst>
                  <a:outerShdw blurRad="12700" dist="25400" dir="2700000" rotWithShape="0">
                    <a:srgbClr val="000000"/>
                  </a:outerShdw>
                </a:effectLst>
                <a:latin typeface="Chalkboard"/>
                <a:ea typeface="Chalkboard"/>
                <a:cs typeface="Chalkboard"/>
                <a:sym typeface="Chalkboard"/>
              </a:defRPr>
            </a:lvl1pPr>
          </a:lstStyle>
          <a:p>
            <a:r>
              <a:t>Title Text</a:t>
            </a:r>
          </a:p>
        </p:txBody>
      </p:sp>
      <p:sp>
        <p:nvSpPr>
          <p:cNvPr id="75" name="Shape 75"/>
          <p:cNvSpPr>
            <a:spLocks noGrp="1"/>
          </p:cNvSpPr>
          <p:nvPr>
            <p:ph type="body" idx="1"/>
          </p:nvPr>
        </p:nvSpPr>
        <p:spPr>
          <a:xfrm>
            <a:off x="0" y="762000"/>
            <a:ext cx="9144000" cy="6096000"/>
          </a:xfrm>
          <a:prstGeom prst="rect">
            <a:avLst/>
          </a:prstGeom>
        </p:spPr>
        <p:txBody>
          <a:bodyPr/>
          <a:lstStyle>
            <a:lvl1pPr>
              <a:buSzPct val="120000"/>
              <a:buFontTx/>
              <a:buBlip>
                <a:blip r:embed="rId2"/>
              </a:buBlip>
              <a:defRPr>
                <a:effectLst>
                  <a:outerShdw blurRad="12700" dist="25400" dir="2700000" rotWithShape="0">
                    <a:srgbClr val="000000"/>
                  </a:outerShdw>
                </a:effectLst>
                <a:latin typeface="Chalkboard"/>
                <a:ea typeface="Chalkboard"/>
                <a:cs typeface="Chalkboard"/>
                <a:sym typeface="Chalkboard"/>
              </a:defRPr>
            </a:lvl1pPr>
            <a:lvl2pPr>
              <a:buSzPct val="100000"/>
              <a:buFontTx/>
              <a:buBlip>
                <a:blip r:embed="rId3"/>
              </a:buBlip>
              <a:defRPr>
                <a:effectLst>
                  <a:outerShdw blurRad="12700" dist="25400" dir="2700000" rotWithShape="0">
                    <a:srgbClr val="000000"/>
                  </a:outerShdw>
                </a:effectLst>
                <a:latin typeface="Chalkboard"/>
                <a:ea typeface="Chalkboard"/>
                <a:cs typeface="Chalkboard"/>
                <a:sym typeface="Chalkboard"/>
              </a:defRPr>
            </a:lvl2pPr>
            <a:lvl3pPr>
              <a:buSzPct val="120000"/>
              <a:buFontTx/>
              <a:buChar char="•"/>
              <a:defRPr>
                <a:effectLst>
                  <a:outerShdw blurRad="12700" dist="25400" dir="2700000" rotWithShape="0">
                    <a:srgbClr val="000000"/>
                  </a:outerShdw>
                </a:effectLst>
                <a:latin typeface="Chalkboard"/>
                <a:ea typeface="Chalkboard"/>
                <a:cs typeface="Chalkboard"/>
                <a:sym typeface="Chalkboard"/>
              </a:defRPr>
            </a:lvl3pPr>
            <a:lvl4pPr>
              <a:buSzPct val="100000"/>
              <a:buFontTx/>
              <a:buChar char="–"/>
              <a:defRPr>
                <a:effectLst>
                  <a:outerShdw blurRad="12700" dist="25400" dir="2700000" rotWithShape="0">
                    <a:srgbClr val="000000"/>
                  </a:outerShdw>
                </a:effectLst>
                <a:latin typeface="Chalkboard"/>
                <a:ea typeface="Chalkboard"/>
                <a:cs typeface="Chalkboard"/>
                <a:sym typeface="Chalkboard"/>
              </a:defRPr>
            </a:lvl4pPr>
            <a:lvl5pPr>
              <a:buSzPct val="80000"/>
              <a:buFontTx/>
              <a:buChar char="❖"/>
              <a:defRPr>
                <a:effectLst>
                  <a:outerShdw blurRad="12700" dist="25400" dir="2700000" rotWithShape="0">
                    <a:srgbClr val="000000"/>
                  </a:outerShdw>
                </a:effectLst>
                <a:latin typeface="Chalkboard"/>
                <a:ea typeface="Chalkboard"/>
                <a:cs typeface="Chalkboard"/>
                <a:sym typeface="Chalkboard"/>
              </a:defRPr>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Default">
    <p:bg>
      <p:bgPr>
        <a:solidFill>
          <a:srgbClr val="000080"/>
        </a:solidFill>
        <a:effectLst/>
      </p:bgPr>
    </p:bg>
    <p:spTree>
      <p:nvGrpSpPr>
        <p:cNvPr id="1" name=""/>
        <p:cNvGrpSpPr/>
        <p:nvPr/>
      </p:nvGrpSpPr>
      <p:grpSpPr>
        <a:xfrm>
          <a:off x="0" y="0"/>
          <a:ext cx="0" cy="0"/>
          <a:chOff x="0" y="0"/>
          <a:chExt cx="0" cy="0"/>
        </a:xfrm>
      </p:grpSpPr>
      <p:sp>
        <p:nvSpPr>
          <p:cNvPr id="82" name="Shape 82"/>
          <p:cNvSpPr>
            <a:spLocks noGrp="1"/>
          </p:cNvSpPr>
          <p:nvPr>
            <p:ph type="sldNum" sz="quarter" idx="2"/>
          </p:nvPr>
        </p:nvSpPr>
        <p:spPr>
          <a:xfrm>
            <a:off x="6553200" y="6432651"/>
            <a:ext cx="2133600" cy="288824"/>
          </a:xfrm>
          <a:prstGeom prst="rect">
            <a:avLst/>
          </a:prstGeom>
        </p:spPr>
        <p:txBody>
          <a:bodyPr anchor="b"/>
          <a:lstStyle>
            <a:lvl1pPr>
              <a:defRPr>
                <a:solidFill>
                  <a:schemeClr val="accent3">
                    <a:lumOff val="44000"/>
                  </a:schemeClr>
                </a:solidFill>
                <a:effectLst>
                  <a:outerShdw blurRad="12700" dist="25400" dir="2700000" rotWithShape="0">
                    <a:srgbClr val="000000"/>
                  </a:outerShdw>
                </a:effectLst>
                <a:latin typeface="Arial"/>
                <a:ea typeface="Arial"/>
                <a:cs typeface="Arial"/>
                <a:sym typeface="Arial"/>
              </a:defRPr>
            </a:lvl1pPr>
          </a:lstStyle>
          <a:p>
            <a:fld id="{86CB4B4D-7CA3-9044-876B-883B54F8677D}" type="slidenum">
              <a:t>‹#›</a:t>
            </a:fld>
            <a:endParaRPr/>
          </a:p>
        </p:txBody>
      </p:sp>
      <p:sp>
        <p:nvSpPr>
          <p:cNvPr id="83" name="Shape 83"/>
          <p:cNvSpPr>
            <a:spLocks noGrp="1"/>
          </p:cNvSpPr>
          <p:nvPr>
            <p:ph type="body" idx="1"/>
          </p:nvPr>
        </p:nvSpPr>
        <p:spPr>
          <a:xfrm>
            <a:off x="0" y="0"/>
            <a:ext cx="9144000" cy="6172200"/>
          </a:xfrm>
          <a:prstGeom prst="rect">
            <a:avLst/>
          </a:prstGeom>
        </p:spPr>
        <p:txBody>
          <a:bodyPr/>
          <a:lstStyle>
            <a:lvl1pPr>
              <a:buSzPct val="120000"/>
              <a:buFontTx/>
              <a:buBlip>
                <a:blip r:embed="rId2"/>
              </a:buBlip>
              <a:defRPr>
                <a:effectLst>
                  <a:outerShdw blurRad="12700" dist="25400" dir="2700000" rotWithShape="0">
                    <a:srgbClr val="000000"/>
                  </a:outerShdw>
                </a:effectLst>
                <a:latin typeface="Chalkboard"/>
                <a:ea typeface="Chalkboard"/>
                <a:cs typeface="Chalkboard"/>
                <a:sym typeface="Chalkboard"/>
              </a:defRPr>
            </a:lvl1pPr>
            <a:lvl2pPr>
              <a:buSzPct val="100000"/>
              <a:buFontTx/>
              <a:buBlip>
                <a:blip r:embed="rId3"/>
              </a:buBlip>
              <a:defRPr>
                <a:effectLst>
                  <a:outerShdw blurRad="12700" dist="25400" dir="2700000" rotWithShape="0">
                    <a:srgbClr val="000000"/>
                  </a:outerShdw>
                </a:effectLst>
                <a:latin typeface="Chalkboard"/>
                <a:ea typeface="Chalkboard"/>
                <a:cs typeface="Chalkboard"/>
                <a:sym typeface="Chalkboard"/>
              </a:defRPr>
            </a:lvl2pPr>
            <a:lvl3pPr>
              <a:buSzPct val="120000"/>
              <a:buFontTx/>
              <a:buChar char="•"/>
              <a:defRPr>
                <a:effectLst>
                  <a:outerShdw blurRad="12700" dist="25400" dir="2700000" rotWithShape="0">
                    <a:srgbClr val="000000"/>
                  </a:outerShdw>
                </a:effectLst>
                <a:latin typeface="Chalkboard"/>
                <a:ea typeface="Chalkboard"/>
                <a:cs typeface="Chalkboard"/>
                <a:sym typeface="Chalkboard"/>
              </a:defRPr>
            </a:lvl3pPr>
            <a:lvl4pPr>
              <a:buSzPct val="100000"/>
              <a:buFontTx/>
              <a:buChar char="–"/>
              <a:defRPr>
                <a:effectLst>
                  <a:outerShdw blurRad="12700" dist="25400" dir="2700000" rotWithShape="0">
                    <a:srgbClr val="000000"/>
                  </a:outerShdw>
                </a:effectLst>
                <a:latin typeface="Chalkboard"/>
                <a:ea typeface="Chalkboard"/>
                <a:cs typeface="Chalkboard"/>
                <a:sym typeface="Chalkboard"/>
              </a:defRPr>
            </a:lvl4pPr>
            <a:lvl5pPr>
              <a:buSzPct val="80000"/>
              <a:buFontTx/>
              <a:buChar char="❖"/>
              <a:defRPr>
                <a:effectLst>
                  <a:outerShdw blurRad="12700" dist="25400" dir="2700000" rotWithShape="0">
                    <a:srgbClr val="000000"/>
                  </a:outerShdw>
                </a:effectLst>
                <a:latin typeface="Chalkboard"/>
                <a:ea typeface="Chalkboard"/>
                <a:cs typeface="Chalkboard"/>
                <a:sym typeface="Chalkboard"/>
              </a:defRPr>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image" Target="../media/image1.png"/><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2" name="Sun Surface 02.png"/>
          <p:cNvPicPr>
            <a:picLocks noChangeAspect="1"/>
          </p:cNvPicPr>
          <p:nvPr/>
        </p:nvPicPr>
        <p:blipFill>
          <a:blip r:embed="rId48">
            <a:extLst/>
          </a:blip>
          <a:stretch>
            <a:fillRect/>
          </a:stretch>
        </p:blipFill>
        <p:spPr>
          <a:xfrm>
            <a:off x="-12700" y="4718050"/>
            <a:ext cx="9347200" cy="8874125"/>
          </a:xfrm>
          <a:prstGeom prst="rect">
            <a:avLst/>
          </a:prstGeom>
          <a:ln w="12700">
            <a:miter lim="400000"/>
          </a:ln>
        </p:spPr>
      </p:pic>
      <p:sp>
        <p:nvSpPr>
          <p:cNvPr id="3" name="Shape 3"/>
          <p:cNvSpPr>
            <a:spLocks noGrp="1"/>
          </p:cNvSpPr>
          <p:nvPr>
            <p:ph type="sldNum" sz="quarter" idx="2"/>
          </p:nvPr>
        </p:nvSpPr>
        <p:spPr>
          <a:xfrm>
            <a:off x="6553200" y="6248400"/>
            <a:ext cx="1905000" cy="287087"/>
          </a:xfrm>
          <a:prstGeom prst="rect">
            <a:avLst/>
          </a:prstGeom>
          <a:ln w="12700">
            <a:miter lim="400000"/>
          </a:ln>
        </p:spPr>
        <p:txBody>
          <a:bodyPr lIns="45719" rIns="45719">
            <a:spAutoFit/>
          </a:bodyPr>
          <a:lstStyle>
            <a:lvl1pPr algn="r">
              <a:defRPr sz="1400"/>
            </a:lvl1pPr>
          </a:lstStyle>
          <a:p>
            <a:fld id="{86CB4B4D-7CA3-9044-876B-883B54F8677D}" type="slidenum">
              <a:t>‹#›</a:t>
            </a:fld>
            <a:endParaRPr/>
          </a:p>
        </p:txBody>
      </p:sp>
      <p:sp>
        <p:nvSpPr>
          <p:cNvPr id="4" name="Shape 4"/>
          <p:cNvSpPr>
            <a:spLocks noGrp="1"/>
          </p:cNvSpPr>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lstStyle/>
          <a:p>
            <a:r>
              <a:t>Title Text</a:t>
            </a:r>
          </a:p>
        </p:txBody>
      </p:sp>
      <p:sp>
        <p:nvSpPr>
          <p:cNvPr id="5" name="Shape 5"/>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 id="2147483677" r:id="rId28"/>
    <p:sldLayoutId id="2147483678" r:id="rId29"/>
    <p:sldLayoutId id="2147483679" r:id="rId30"/>
    <p:sldLayoutId id="2147483680" r:id="rId31"/>
    <p:sldLayoutId id="2147483681" r:id="rId32"/>
    <p:sldLayoutId id="2147483682" r:id="rId33"/>
    <p:sldLayoutId id="2147483683" r:id="rId34"/>
    <p:sldLayoutId id="2147483684" r:id="rId35"/>
    <p:sldLayoutId id="2147483685" r:id="rId36"/>
    <p:sldLayoutId id="2147483686" r:id="rId37"/>
    <p:sldLayoutId id="2147483687" r:id="rId38"/>
    <p:sldLayoutId id="2147483688" r:id="rId39"/>
    <p:sldLayoutId id="2147483689" r:id="rId40"/>
    <p:sldLayoutId id="2147483690" r:id="rId41"/>
    <p:sldLayoutId id="2147483691" r:id="rId42"/>
    <p:sldLayoutId id="2147483692" r:id="rId43"/>
    <p:sldLayoutId id="2147483693" r:id="rId44"/>
    <p:sldLayoutId id="2147483694" r:id="rId45"/>
    <p:sldLayoutId id="2147483695" r:id="rId46"/>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0000"/>
          </a:solidFill>
          <a:uFillTx/>
          <a:latin typeface="Garamond"/>
          <a:ea typeface="Garamond"/>
          <a:cs typeface="Garamond"/>
          <a:sym typeface="Garamond"/>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0000"/>
          </a:solidFill>
          <a:uFillTx/>
          <a:latin typeface="Garamond"/>
          <a:ea typeface="Garamond"/>
          <a:cs typeface="Garamond"/>
          <a:sym typeface="Garamond"/>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0000"/>
          </a:solidFill>
          <a:uFillTx/>
          <a:latin typeface="Garamond"/>
          <a:ea typeface="Garamond"/>
          <a:cs typeface="Garamond"/>
          <a:sym typeface="Garamond"/>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0000"/>
          </a:solidFill>
          <a:uFillTx/>
          <a:latin typeface="Garamond"/>
          <a:ea typeface="Garamond"/>
          <a:cs typeface="Garamond"/>
          <a:sym typeface="Garamond"/>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0000"/>
          </a:solidFill>
          <a:uFillTx/>
          <a:latin typeface="Garamond"/>
          <a:ea typeface="Garamond"/>
          <a:cs typeface="Garamond"/>
          <a:sym typeface="Garamond"/>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0000"/>
          </a:solidFill>
          <a:uFillTx/>
          <a:latin typeface="Garamond"/>
          <a:ea typeface="Garamond"/>
          <a:cs typeface="Garamond"/>
          <a:sym typeface="Garamond"/>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0000"/>
          </a:solidFill>
          <a:uFillTx/>
          <a:latin typeface="Garamond"/>
          <a:ea typeface="Garamond"/>
          <a:cs typeface="Garamond"/>
          <a:sym typeface="Garamond"/>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0000"/>
          </a:solidFill>
          <a:uFillTx/>
          <a:latin typeface="Garamond"/>
          <a:ea typeface="Garamond"/>
          <a:cs typeface="Garamond"/>
          <a:sym typeface="Garamond"/>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0000"/>
          </a:solidFill>
          <a:uFillTx/>
          <a:latin typeface="Garamond"/>
          <a:ea typeface="Garamond"/>
          <a:cs typeface="Garamond"/>
          <a:sym typeface="Garamond"/>
        </a:defRPr>
      </a:lvl9pPr>
    </p:titleStyle>
    <p:bodyStyle>
      <a:lvl1pPr marL="342900" marR="0" indent="-342900" algn="l" defTabSz="914400" rtl="0" latinLnBrk="0">
        <a:lnSpc>
          <a:spcPct val="100000"/>
        </a:lnSpc>
        <a:spcBef>
          <a:spcPts val="700"/>
        </a:spcBef>
        <a:spcAft>
          <a:spcPts val="0"/>
        </a:spcAft>
        <a:buClrTx/>
        <a:buSzPct val="55000"/>
        <a:buFont typeface="Wingdings"/>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1pPr>
      <a:lvl2pPr marL="783771" marR="0" indent="-326571" algn="l" defTabSz="914400" rtl="0" latinLnBrk="0">
        <a:lnSpc>
          <a:spcPct val="100000"/>
        </a:lnSpc>
        <a:spcBef>
          <a:spcPts val="700"/>
        </a:spcBef>
        <a:spcAft>
          <a:spcPts val="0"/>
        </a:spcAft>
        <a:buClrTx/>
        <a:buSzPct val="55000"/>
        <a:buFont typeface="Wingdings"/>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2pPr>
      <a:lvl3pPr marL="1219200" marR="0" indent="-304800" algn="l" defTabSz="914400" rtl="0" latinLnBrk="0">
        <a:lnSpc>
          <a:spcPct val="100000"/>
        </a:lnSpc>
        <a:spcBef>
          <a:spcPts val="700"/>
        </a:spcBef>
        <a:spcAft>
          <a:spcPts val="0"/>
        </a:spcAft>
        <a:buClrTx/>
        <a:buSzPct val="55000"/>
        <a:buFont typeface="Wingdings"/>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3pPr>
      <a:lvl4pPr marL="1737360" marR="0" indent="-365760" algn="l" defTabSz="914400" rtl="0" latinLnBrk="0">
        <a:lnSpc>
          <a:spcPct val="100000"/>
        </a:lnSpc>
        <a:spcBef>
          <a:spcPts val="700"/>
        </a:spcBef>
        <a:spcAft>
          <a:spcPts val="0"/>
        </a:spcAft>
        <a:buClrTx/>
        <a:buSzPct val="55000"/>
        <a:buFont typeface="Wingdings"/>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4pPr>
      <a:lvl5pPr marL="2235200" marR="0" indent="-406400" algn="l" defTabSz="914400" rtl="0" latinLnBrk="0">
        <a:lnSpc>
          <a:spcPct val="100000"/>
        </a:lnSpc>
        <a:spcBef>
          <a:spcPts val="700"/>
        </a:spcBef>
        <a:spcAft>
          <a:spcPts val="0"/>
        </a:spcAft>
        <a:buClrTx/>
        <a:buSzPct val="55000"/>
        <a:buFont typeface="Wingdings"/>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5pPr>
      <a:lvl6pPr marL="2692400" marR="0" indent="-406400" algn="l" defTabSz="914400" rtl="0" latinLnBrk="0">
        <a:lnSpc>
          <a:spcPct val="100000"/>
        </a:lnSpc>
        <a:spcBef>
          <a:spcPts val="700"/>
        </a:spcBef>
        <a:spcAft>
          <a:spcPts val="0"/>
        </a:spcAft>
        <a:buClrTx/>
        <a:buSzPct val="55000"/>
        <a:buFont typeface="Wingdings"/>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6pPr>
      <a:lvl7pPr marL="3149600" marR="0" indent="-406400" algn="l" defTabSz="914400" rtl="0" latinLnBrk="0">
        <a:lnSpc>
          <a:spcPct val="100000"/>
        </a:lnSpc>
        <a:spcBef>
          <a:spcPts val="700"/>
        </a:spcBef>
        <a:spcAft>
          <a:spcPts val="0"/>
        </a:spcAft>
        <a:buClrTx/>
        <a:buSzPct val="55000"/>
        <a:buFont typeface="Wingdings"/>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7pPr>
      <a:lvl8pPr marL="3606800" marR="0" indent="-406400" algn="l" defTabSz="914400" rtl="0" latinLnBrk="0">
        <a:lnSpc>
          <a:spcPct val="100000"/>
        </a:lnSpc>
        <a:spcBef>
          <a:spcPts val="700"/>
        </a:spcBef>
        <a:spcAft>
          <a:spcPts val="0"/>
        </a:spcAft>
        <a:buClrTx/>
        <a:buSzPct val="55000"/>
        <a:buFont typeface="Wingdings"/>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8pPr>
      <a:lvl9pPr marL="4064000" marR="0" indent="-406400" algn="l" defTabSz="914400" rtl="0" latinLnBrk="0">
        <a:lnSpc>
          <a:spcPct val="100000"/>
        </a:lnSpc>
        <a:spcBef>
          <a:spcPts val="700"/>
        </a:spcBef>
        <a:spcAft>
          <a:spcPts val="0"/>
        </a:spcAft>
        <a:buClrTx/>
        <a:buSzPct val="55000"/>
        <a:buFont typeface="Wingdings"/>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5pPr>
      <a:lvl6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6pPr>
      <a:lvl7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7pPr>
      <a:lvl8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8pPr>
      <a:lvl9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2" Type="http://schemas.openxmlformats.org/officeDocument/2006/relationships/hyperlink" Target="https://www.pveducation.org/pvcdrom/properties-of-sunlight/calculation-of-solar-insolation" TargetMode="External"/><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2" Type="http://schemas.openxmlformats.org/officeDocument/2006/relationships/hyperlink" Target="https://sciencejournal.withgoogle.com/'" TargetMode="External"/><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B5F0888-E1AF-48FC-A092-DDFEA3F52255}"/>
              </a:ext>
            </a:extLst>
          </p:cNvPr>
          <p:cNvSpPr>
            <a:spLocks noGrp="1"/>
          </p:cNvSpPr>
          <p:nvPr>
            <p:ph type="ctrTitle"/>
          </p:nvPr>
        </p:nvSpPr>
        <p:spPr>
          <a:xfrm>
            <a:off x="1143000" y="2766441"/>
            <a:ext cx="6858000" cy="837883"/>
          </a:xfrm>
        </p:spPr>
        <p:txBody>
          <a:bodyPr/>
          <a:lstStyle/>
          <a:p>
            <a:r>
              <a:rPr lang="es-ES" sz="4800" dirty="0" err="1">
                <a:solidFill>
                  <a:srgbClr val="127AA2"/>
                </a:solidFill>
                <a:latin typeface="Calibri Light" panose="020F0302020204030204" pitchFamily="34" charset="0"/>
                <a:cs typeface="Calibri Light" panose="020F0302020204030204" pitchFamily="34" charset="0"/>
              </a:rPr>
              <a:t>Our</a:t>
            </a:r>
            <a:r>
              <a:rPr lang="es-ES" sz="4800" dirty="0">
                <a:solidFill>
                  <a:srgbClr val="127AA2"/>
                </a:solidFill>
                <a:latin typeface="Calibri Light" panose="020F0302020204030204" pitchFamily="34" charset="0"/>
                <a:cs typeface="Calibri Light" panose="020F0302020204030204" pitchFamily="34" charset="0"/>
              </a:rPr>
              <a:t> </a:t>
            </a:r>
            <a:r>
              <a:rPr lang="es-ES" sz="4800" dirty="0" err="1">
                <a:solidFill>
                  <a:srgbClr val="127AA2"/>
                </a:solidFill>
                <a:latin typeface="Calibri Light" panose="020F0302020204030204" pitchFamily="34" charset="0"/>
                <a:cs typeface="Calibri Light" panose="020F0302020204030204" pitchFamily="34" charset="0"/>
              </a:rPr>
              <a:t>Star</a:t>
            </a:r>
            <a:r>
              <a:rPr lang="es-ES" sz="4800" dirty="0">
                <a:solidFill>
                  <a:srgbClr val="127AA2"/>
                </a:solidFill>
                <a:latin typeface="Calibri Light" panose="020F0302020204030204" pitchFamily="34" charset="0"/>
                <a:cs typeface="Calibri Light" panose="020F0302020204030204" pitchFamily="34" charset="0"/>
              </a:rPr>
              <a:t>, </a:t>
            </a:r>
            <a:r>
              <a:rPr lang="es-ES" sz="4800" dirty="0" err="1">
                <a:solidFill>
                  <a:srgbClr val="127AA2"/>
                </a:solidFill>
                <a:latin typeface="Calibri Light" panose="020F0302020204030204" pitchFamily="34" charset="0"/>
                <a:cs typeface="Calibri Light" panose="020F0302020204030204" pitchFamily="34" charset="0"/>
              </a:rPr>
              <a:t>the</a:t>
            </a:r>
            <a:r>
              <a:rPr lang="es-ES" sz="4800" dirty="0">
                <a:solidFill>
                  <a:srgbClr val="127AA2"/>
                </a:solidFill>
                <a:latin typeface="Calibri Light" panose="020F0302020204030204" pitchFamily="34" charset="0"/>
                <a:cs typeface="Calibri Light" panose="020F0302020204030204" pitchFamily="34" charset="0"/>
              </a:rPr>
              <a:t> </a:t>
            </a:r>
            <a:r>
              <a:rPr lang="es-ES" sz="4800" dirty="0" err="1">
                <a:solidFill>
                  <a:srgbClr val="127AA2"/>
                </a:solidFill>
                <a:latin typeface="Calibri Light" panose="020F0302020204030204" pitchFamily="34" charset="0"/>
                <a:cs typeface="Calibri Light" panose="020F0302020204030204" pitchFamily="34" charset="0"/>
              </a:rPr>
              <a:t>Sun</a:t>
            </a:r>
            <a:r>
              <a:rPr lang="es-ES" sz="4800" dirty="0">
                <a:solidFill>
                  <a:srgbClr val="127AA2"/>
                </a:solidFill>
                <a:latin typeface="Calibri Light" panose="020F0302020204030204" pitchFamily="34" charset="0"/>
                <a:cs typeface="Calibri Light" panose="020F0302020204030204" pitchFamily="34" charset="0"/>
              </a:rPr>
              <a:t> </a:t>
            </a:r>
            <a:endParaRPr lang="nb-NO" sz="4800" dirty="0">
              <a:solidFill>
                <a:srgbClr val="127AA2"/>
              </a:solidFill>
              <a:latin typeface="Calibri Light" panose="020F0302020204030204" pitchFamily="34" charset="0"/>
              <a:cs typeface="Calibri Light" panose="020F0302020204030204" pitchFamily="34" charset="0"/>
            </a:endParaRPr>
          </a:p>
        </p:txBody>
      </p:sp>
      <p:sp>
        <p:nvSpPr>
          <p:cNvPr id="3" name="Undertittel 2">
            <a:extLst>
              <a:ext uri="{FF2B5EF4-FFF2-40B4-BE49-F238E27FC236}">
                <a16:creationId xmlns:a16="http://schemas.microsoft.com/office/drawing/2014/main" id="{14D72C10-D8DC-4CE1-9921-3EC71B03E6FB}"/>
              </a:ext>
            </a:extLst>
          </p:cNvPr>
          <p:cNvSpPr>
            <a:spLocks noGrp="1"/>
          </p:cNvSpPr>
          <p:nvPr>
            <p:ph type="subTitle" idx="1"/>
          </p:nvPr>
        </p:nvSpPr>
        <p:spPr>
          <a:xfrm>
            <a:off x="1143000" y="3614326"/>
            <a:ext cx="6858000" cy="1655762"/>
          </a:xfrm>
        </p:spPr>
        <p:txBody>
          <a:bodyPr>
            <a:normAutofit/>
          </a:bodyPr>
          <a:lstStyle/>
          <a:p>
            <a:r>
              <a:rPr lang="es-ES" sz="2800" dirty="0">
                <a:solidFill>
                  <a:srgbClr val="95BE11"/>
                </a:solidFill>
                <a:latin typeface="Calibri" panose="020F0502020204030204" pitchFamily="34" charset="0"/>
                <a:cs typeface="Calibri" panose="020F0502020204030204" pitchFamily="34" charset="0"/>
              </a:rPr>
              <a:t>Energy Bill - </a:t>
            </a:r>
            <a:r>
              <a:rPr lang="es-ES" sz="2800" dirty="0" err="1">
                <a:solidFill>
                  <a:srgbClr val="95BE11"/>
                </a:solidFill>
                <a:latin typeface="Calibri" panose="020F0502020204030204" pitchFamily="34" charset="0"/>
                <a:cs typeface="Calibri" panose="020F0502020204030204" pitchFamily="34" charset="0"/>
              </a:rPr>
              <a:t>Task</a:t>
            </a:r>
            <a:endParaRPr lang="nb-NO" sz="2800" dirty="0">
              <a:solidFill>
                <a:srgbClr val="95BE11"/>
              </a:solidFill>
              <a:latin typeface="Calibri" panose="020F0502020204030204" pitchFamily="34" charset="0"/>
              <a:cs typeface="Calibri" panose="020F0502020204030204" pitchFamily="34" charset="0"/>
            </a:endParaRPr>
          </a:p>
        </p:txBody>
      </p:sp>
      <p:pic>
        <p:nvPicPr>
          <p:cNvPr id="8" name="Bilde 7">
            <a:extLst>
              <a:ext uri="{FF2B5EF4-FFF2-40B4-BE49-F238E27FC236}">
                <a16:creationId xmlns:a16="http://schemas.microsoft.com/office/drawing/2014/main" id="{E19F7484-DFD3-4A15-B19F-154F40D3F412}"/>
              </a:ext>
            </a:extLst>
          </p:cNvPr>
          <p:cNvPicPr/>
          <p:nvPr/>
        </p:nvPicPr>
        <p:blipFill rotWithShape="1">
          <a:blip r:embed="rId2" cstate="print">
            <a:extLst>
              <a:ext uri="{28A0092B-C50C-407E-A947-70E740481C1C}">
                <a14:useLocalDpi xmlns:a14="http://schemas.microsoft.com/office/drawing/2010/main" val="0"/>
              </a:ext>
            </a:extLst>
          </a:blip>
          <a:srcRect l="22382" t="14893" r="15509" b="19567"/>
          <a:stretch/>
        </p:blipFill>
        <p:spPr bwMode="auto">
          <a:xfrm>
            <a:off x="126198" y="105727"/>
            <a:ext cx="1615516" cy="1616400"/>
          </a:xfrm>
          <a:prstGeom prst="rect">
            <a:avLst/>
          </a:prstGeom>
          <a:noFill/>
          <a:ln>
            <a:noFill/>
          </a:ln>
          <a:extLst>
            <a:ext uri="{53640926-AAD7-44D8-BBD7-CCE9431645EC}">
              <a14:shadowObscured xmlns:a14="http://schemas.microsoft.com/office/drawing/2010/main"/>
            </a:ext>
          </a:extLst>
        </p:spPr>
      </p:pic>
      <p:sp>
        <p:nvSpPr>
          <p:cNvPr id="10" name="Rektangel 9">
            <a:extLst>
              <a:ext uri="{FF2B5EF4-FFF2-40B4-BE49-F238E27FC236}">
                <a16:creationId xmlns:a16="http://schemas.microsoft.com/office/drawing/2014/main" id="{CA47702F-ADF9-497E-8103-A3F677D55D31}"/>
              </a:ext>
            </a:extLst>
          </p:cNvPr>
          <p:cNvSpPr/>
          <p:nvPr/>
        </p:nvSpPr>
        <p:spPr>
          <a:xfrm>
            <a:off x="0" y="6504433"/>
            <a:ext cx="9144000" cy="353567"/>
          </a:xfrm>
          <a:prstGeom prst="rect">
            <a:avLst/>
          </a:prstGeom>
          <a:solidFill>
            <a:srgbClr val="95BE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800"/>
          </a:p>
        </p:txBody>
      </p:sp>
      <p:sp>
        <p:nvSpPr>
          <p:cNvPr id="11" name="Rektangel 10">
            <a:extLst>
              <a:ext uri="{FF2B5EF4-FFF2-40B4-BE49-F238E27FC236}">
                <a16:creationId xmlns:a16="http://schemas.microsoft.com/office/drawing/2014/main" id="{C466AD77-0F69-4ECA-9855-0F5D478036B3}"/>
              </a:ext>
            </a:extLst>
          </p:cNvPr>
          <p:cNvSpPr/>
          <p:nvPr/>
        </p:nvSpPr>
        <p:spPr>
          <a:xfrm>
            <a:off x="0" y="6361082"/>
            <a:ext cx="9144000" cy="143351"/>
          </a:xfrm>
          <a:prstGeom prst="rect">
            <a:avLst/>
          </a:prstGeom>
          <a:solidFill>
            <a:srgbClr val="127A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800"/>
          </a:p>
        </p:txBody>
      </p:sp>
      <p:pic>
        <p:nvPicPr>
          <p:cNvPr id="4" name="Bilde 3">
            <a:extLst>
              <a:ext uri="{FF2B5EF4-FFF2-40B4-BE49-F238E27FC236}">
                <a16:creationId xmlns:a16="http://schemas.microsoft.com/office/drawing/2014/main" id="{5206204E-9353-4E9D-9779-76FF468D17ED}"/>
              </a:ext>
            </a:extLst>
          </p:cNvPr>
          <p:cNvPicPr>
            <a:picLocks noChangeAspect="1"/>
          </p:cNvPicPr>
          <p:nvPr/>
        </p:nvPicPr>
        <p:blipFill>
          <a:blip r:embed="rId3"/>
          <a:stretch>
            <a:fillRect/>
          </a:stretch>
        </p:blipFill>
        <p:spPr>
          <a:xfrm>
            <a:off x="6084469" y="476646"/>
            <a:ext cx="2933333" cy="837883"/>
          </a:xfrm>
          <a:prstGeom prst="rect">
            <a:avLst/>
          </a:prstGeom>
        </p:spPr>
      </p:pic>
    </p:spTree>
    <p:extLst>
      <p:ext uri="{BB962C8B-B14F-4D97-AF65-F5344CB8AC3E}">
        <p14:creationId xmlns:p14="http://schemas.microsoft.com/office/powerpoint/2010/main" val="2087486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 name="Shape 504"/>
          <p:cNvSpPr/>
          <p:nvPr/>
        </p:nvSpPr>
        <p:spPr>
          <a:xfrm>
            <a:off x="813552" y="615319"/>
            <a:ext cx="7736712" cy="338157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200" b="1">
                <a:solidFill>
                  <a:schemeClr val="accent3">
                    <a:lumOff val="44000"/>
                  </a:schemeClr>
                </a:solidFill>
              </a:defRPr>
            </a:pPr>
            <a:r>
              <a:t>Step 4: the pointing</a:t>
            </a:r>
          </a:p>
          <a:p>
            <a:pPr algn="ct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It is time to point to the sun. Students are asked to devise a simple strategy to point the smartphone directly into the sun and perpendicular to the sunlight beams</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Teacher´s tip: use the shadows projected by the sun on a flat surface</a:t>
            </a:r>
          </a:p>
          <a:p>
            <a:pPr>
              <a:defRPr sz="2200" b="1">
                <a:solidFill>
                  <a:schemeClr val="accent3">
                    <a:lumOff val="44000"/>
                  </a:schemeClr>
                </a:solidFill>
              </a:defRPr>
            </a:pPr>
            <a:endParaRPr/>
          </a:p>
        </p:txBody>
      </p:sp>
      <p:grpSp>
        <p:nvGrpSpPr>
          <p:cNvPr id="507" name="Group 507"/>
          <p:cNvGrpSpPr/>
          <p:nvPr/>
        </p:nvGrpSpPr>
        <p:grpSpPr>
          <a:xfrm>
            <a:off x="49007" y="46301"/>
            <a:ext cx="1016550" cy="1013478"/>
            <a:chOff x="0" y="0"/>
            <a:chExt cx="1016549" cy="1013476"/>
          </a:xfrm>
        </p:grpSpPr>
        <p:sp>
          <p:nvSpPr>
            <p:cNvPr id="505" name="Shape 505"/>
            <p:cNvSpPr/>
            <p:nvPr/>
          </p:nvSpPr>
          <p:spPr>
            <a:xfrm>
              <a:off x="0" y="0"/>
              <a:ext cx="991367" cy="1013477"/>
            </a:xfrm>
            <a:prstGeom prst="ellipse">
              <a:avLst/>
            </a:prstGeom>
            <a:solidFill>
              <a:srgbClr val="FFFB00"/>
            </a:solidFill>
            <a:ln w="12700" cap="flat">
              <a:noFill/>
              <a:miter lim="400000"/>
            </a:ln>
            <a:effectLst/>
          </p:spPr>
          <p:txBody>
            <a:bodyPr wrap="square" lIns="45719" tIns="45719" rIns="45719" bIns="45719" numCol="1" anchor="t">
              <a:noAutofit/>
            </a:bodyPr>
            <a:lstStyle/>
            <a:p>
              <a:endParaRPr/>
            </a:p>
          </p:txBody>
        </p:sp>
        <p:sp>
          <p:nvSpPr>
            <p:cNvPr id="506" name="Shape 506"/>
            <p:cNvSpPr/>
            <p:nvPr/>
          </p:nvSpPr>
          <p:spPr>
            <a:xfrm>
              <a:off x="216" y="345763"/>
              <a:ext cx="1016334" cy="37275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t">
              <a:spAutoFit/>
            </a:bodyPr>
            <a:lstStyle>
              <a:lvl1pPr>
                <a:defRPr sz="2000" b="1"/>
              </a:lvl1pPr>
            </a:lstStyle>
            <a:p>
              <a:r>
                <a:t>Exercise</a:t>
              </a:r>
            </a:p>
          </p:txBody>
        </p:sp>
      </p:gr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 name="Shape 509"/>
          <p:cNvSpPr/>
          <p:nvPr/>
        </p:nvSpPr>
        <p:spPr>
          <a:xfrm>
            <a:off x="978414" y="148210"/>
            <a:ext cx="7736712" cy="635337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200" b="1">
                <a:solidFill>
                  <a:schemeClr val="accent3">
                    <a:lumOff val="44000"/>
                  </a:schemeClr>
                </a:solidFill>
              </a:defRPr>
            </a:pPr>
            <a:r>
              <a:t>Step 5: the measurements</a:t>
            </a:r>
          </a:p>
          <a:p>
            <a:pPr algn="ct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In clear sky days, students (at all sites) are asked to carry out measurements at predefined time intervals (hourly, every 30 minutes, …) from dawn till dusk. It could be very interesting to carry out these measurements throughout the year</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Since smartphones will be inter-calibrated, the results from all sites are directly comparable. It might be studied the effect of geographical latitude, sun altitude and sky conditions</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All measurements are given in lux (if Android phones are used). However, since we want to calculate the solar luminosity, these measurements have to be translated from lux to W/m</a:t>
            </a:r>
            <a:r>
              <a:rPr baseline="31999"/>
              <a:t>2</a:t>
            </a:r>
            <a:r>
              <a:t>. There is not simple conversion, since it is wavelength color dependent. However, for the sun, there is an approximate conversion of 0.0079 W/m2 per lux</a:t>
            </a:r>
          </a:p>
          <a:p>
            <a:pPr>
              <a:defRPr sz="2200" b="1">
                <a:solidFill>
                  <a:schemeClr val="accent3">
                    <a:lumOff val="44000"/>
                  </a:schemeClr>
                </a:solidFill>
              </a:defRPr>
            </a:pPr>
            <a:endParaRPr/>
          </a:p>
        </p:txBody>
      </p:sp>
      <p:grpSp>
        <p:nvGrpSpPr>
          <p:cNvPr id="512" name="Group 512"/>
          <p:cNvGrpSpPr/>
          <p:nvPr/>
        </p:nvGrpSpPr>
        <p:grpSpPr>
          <a:xfrm>
            <a:off x="49007" y="46301"/>
            <a:ext cx="1016550" cy="1013478"/>
            <a:chOff x="0" y="0"/>
            <a:chExt cx="1016549" cy="1013476"/>
          </a:xfrm>
        </p:grpSpPr>
        <p:sp>
          <p:nvSpPr>
            <p:cNvPr id="510" name="Shape 510"/>
            <p:cNvSpPr/>
            <p:nvPr/>
          </p:nvSpPr>
          <p:spPr>
            <a:xfrm>
              <a:off x="0" y="0"/>
              <a:ext cx="991367" cy="1013477"/>
            </a:xfrm>
            <a:prstGeom prst="ellipse">
              <a:avLst/>
            </a:prstGeom>
            <a:solidFill>
              <a:srgbClr val="FFFB00"/>
            </a:solidFill>
            <a:ln w="12700" cap="flat">
              <a:noFill/>
              <a:miter lim="400000"/>
            </a:ln>
            <a:effectLst/>
          </p:spPr>
          <p:txBody>
            <a:bodyPr wrap="square" lIns="45719" tIns="45719" rIns="45719" bIns="45719" numCol="1" anchor="t">
              <a:noAutofit/>
            </a:bodyPr>
            <a:lstStyle/>
            <a:p>
              <a:endParaRPr/>
            </a:p>
          </p:txBody>
        </p:sp>
        <p:sp>
          <p:nvSpPr>
            <p:cNvPr id="511" name="Shape 511"/>
            <p:cNvSpPr/>
            <p:nvPr/>
          </p:nvSpPr>
          <p:spPr>
            <a:xfrm>
              <a:off x="216" y="345763"/>
              <a:ext cx="1016334" cy="37275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t">
              <a:spAutoFit/>
            </a:bodyPr>
            <a:lstStyle>
              <a:lvl1pPr>
                <a:defRPr sz="2000" b="1"/>
              </a:lvl1pPr>
            </a:lstStyle>
            <a:p>
              <a:r>
                <a:t>Exercise</a:t>
              </a:r>
            </a:p>
          </p:txBody>
        </p:sp>
      </p:gr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 name="Shape 514"/>
          <p:cNvSpPr/>
          <p:nvPr/>
        </p:nvSpPr>
        <p:spPr>
          <a:xfrm>
            <a:off x="964675" y="595111"/>
            <a:ext cx="7736712" cy="668357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200" b="1">
                <a:solidFill>
                  <a:schemeClr val="accent3">
                    <a:lumOff val="44000"/>
                  </a:schemeClr>
                </a:solidFill>
              </a:defRPr>
            </a:pPr>
            <a:r>
              <a:t>Step 5: the measurements</a:t>
            </a:r>
          </a:p>
          <a:p>
            <a:pPr algn="ct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Our measurements make sense if sun rays strike  perpendicular to the earth surface. When does this happen? Do all places on Earth receive perpendicular ray at any time? Students could then use this webpage (or similar ones) </a:t>
            </a:r>
            <a:r>
              <a:rPr u="sng">
                <a:solidFill>
                  <a:srgbClr val="CCCCFF"/>
                </a:solidFill>
                <a:uFill>
                  <a:solidFill>
                    <a:srgbClr val="CCCCFF"/>
                  </a:solidFill>
                </a:uFill>
                <a:hlinkClick r:id="rId2"/>
              </a:rPr>
              <a:t>https://www.pveducation.org/pvcdrom/properties-of-sunlight/calculation-of-solar-insolation</a:t>
            </a:r>
            <a:r>
              <a:t>   to put their data in context. How large is the error in the calculations of solar irradiance if we do not take into account the time of the year or the place where we are measuring?  In which site (Tenerife, Denmark or Norway) is this error the lowest?</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Let´s take the measurement of the solar irradiance at the site where the error induced by the above assumption is the lowest. Have always this error in mind</a:t>
            </a:r>
          </a:p>
          <a:p>
            <a:pPr>
              <a:defRPr sz="2200" b="1">
                <a:solidFill>
                  <a:schemeClr val="accent3">
                    <a:lumOff val="44000"/>
                  </a:schemeClr>
                </a:solidFill>
              </a:defRPr>
            </a:pPr>
            <a:endParaRPr/>
          </a:p>
          <a:p>
            <a:pPr>
              <a:defRPr sz="2200" b="1">
                <a:solidFill>
                  <a:schemeClr val="accent3">
                    <a:lumOff val="44000"/>
                  </a:schemeClr>
                </a:solidFill>
              </a:defRPr>
            </a:pPr>
            <a:endParaRPr/>
          </a:p>
          <a:p>
            <a:pPr>
              <a:defRPr sz="2200" b="1">
                <a:solidFill>
                  <a:schemeClr val="accent3">
                    <a:lumOff val="44000"/>
                  </a:schemeClr>
                </a:solidFill>
              </a:defRPr>
            </a:pPr>
            <a:endParaRPr/>
          </a:p>
        </p:txBody>
      </p:sp>
      <p:grpSp>
        <p:nvGrpSpPr>
          <p:cNvPr id="517" name="Group 517"/>
          <p:cNvGrpSpPr/>
          <p:nvPr/>
        </p:nvGrpSpPr>
        <p:grpSpPr>
          <a:xfrm>
            <a:off x="49007" y="46301"/>
            <a:ext cx="1016550" cy="1013478"/>
            <a:chOff x="0" y="0"/>
            <a:chExt cx="1016549" cy="1013476"/>
          </a:xfrm>
        </p:grpSpPr>
        <p:sp>
          <p:nvSpPr>
            <p:cNvPr id="515" name="Shape 515"/>
            <p:cNvSpPr/>
            <p:nvPr/>
          </p:nvSpPr>
          <p:spPr>
            <a:xfrm>
              <a:off x="0" y="0"/>
              <a:ext cx="991367" cy="1013477"/>
            </a:xfrm>
            <a:prstGeom prst="ellipse">
              <a:avLst/>
            </a:prstGeom>
            <a:solidFill>
              <a:srgbClr val="FFFB00"/>
            </a:solidFill>
            <a:ln w="12700" cap="flat">
              <a:noFill/>
              <a:miter lim="400000"/>
            </a:ln>
            <a:effectLst/>
          </p:spPr>
          <p:txBody>
            <a:bodyPr wrap="square" lIns="45719" tIns="45719" rIns="45719" bIns="45719" numCol="1" anchor="t">
              <a:noAutofit/>
            </a:bodyPr>
            <a:lstStyle/>
            <a:p>
              <a:endParaRPr/>
            </a:p>
          </p:txBody>
        </p:sp>
        <p:sp>
          <p:nvSpPr>
            <p:cNvPr id="516" name="Shape 516"/>
            <p:cNvSpPr/>
            <p:nvPr/>
          </p:nvSpPr>
          <p:spPr>
            <a:xfrm>
              <a:off x="216" y="345763"/>
              <a:ext cx="1016334" cy="37275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t">
              <a:spAutoFit/>
            </a:bodyPr>
            <a:lstStyle>
              <a:lvl1pPr>
                <a:defRPr sz="2000" b="1"/>
              </a:lvl1pPr>
            </a:lstStyle>
            <a:p>
              <a:r>
                <a:t>Exercise</a:t>
              </a:r>
            </a:p>
          </p:txBody>
        </p:sp>
      </p:gr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 name="Shape 519"/>
          <p:cNvSpPr/>
          <p:nvPr/>
        </p:nvSpPr>
        <p:spPr>
          <a:xfrm>
            <a:off x="964675" y="595111"/>
            <a:ext cx="7736712" cy="371177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200" b="1">
                <a:solidFill>
                  <a:schemeClr val="accent3">
                    <a:lumOff val="44000"/>
                  </a:schemeClr>
                </a:solidFill>
              </a:defRPr>
            </a:pPr>
            <a:r>
              <a:t>Step 5: the measurements</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In order to calculate the total solar luminosity, we have to understand that the solar irradiance, we just calculated, is the power per square meter at the location of the Earth relative to the sun. We need to calculate the total surface of the sphere whose radius is the distance between the sun and Earth</a:t>
            </a:r>
          </a:p>
          <a:p>
            <a:pPr>
              <a:defRPr sz="2200" b="1">
                <a:solidFill>
                  <a:schemeClr val="accent3">
                    <a:lumOff val="44000"/>
                  </a:schemeClr>
                </a:solidFill>
              </a:defRPr>
            </a:pPr>
            <a:endParaRPr/>
          </a:p>
          <a:p>
            <a:pPr>
              <a:defRPr sz="2200" b="1">
                <a:solidFill>
                  <a:schemeClr val="accent3">
                    <a:lumOff val="44000"/>
                  </a:schemeClr>
                </a:solidFill>
              </a:defRPr>
            </a:pPr>
            <a:endParaRPr/>
          </a:p>
        </p:txBody>
      </p:sp>
      <p:grpSp>
        <p:nvGrpSpPr>
          <p:cNvPr id="522" name="Group 522"/>
          <p:cNvGrpSpPr/>
          <p:nvPr/>
        </p:nvGrpSpPr>
        <p:grpSpPr>
          <a:xfrm>
            <a:off x="49007" y="46301"/>
            <a:ext cx="1016550" cy="1013478"/>
            <a:chOff x="0" y="0"/>
            <a:chExt cx="1016549" cy="1013476"/>
          </a:xfrm>
        </p:grpSpPr>
        <p:sp>
          <p:nvSpPr>
            <p:cNvPr id="520" name="Shape 520"/>
            <p:cNvSpPr/>
            <p:nvPr/>
          </p:nvSpPr>
          <p:spPr>
            <a:xfrm>
              <a:off x="0" y="0"/>
              <a:ext cx="991367" cy="1013477"/>
            </a:xfrm>
            <a:prstGeom prst="ellipse">
              <a:avLst/>
            </a:prstGeom>
            <a:solidFill>
              <a:srgbClr val="FFFB00"/>
            </a:solidFill>
            <a:ln w="12700" cap="flat">
              <a:noFill/>
              <a:miter lim="400000"/>
            </a:ln>
            <a:effectLst/>
          </p:spPr>
          <p:txBody>
            <a:bodyPr wrap="square" lIns="45719" tIns="45719" rIns="45719" bIns="45719" numCol="1" anchor="t">
              <a:noAutofit/>
            </a:bodyPr>
            <a:lstStyle/>
            <a:p>
              <a:endParaRPr/>
            </a:p>
          </p:txBody>
        </p:sp>
        <p:sp>
          <p:nvSpPr>
            <p:cNvPr id="521" name="Shape 521"/>
            <p:cNvSpPr/>
            <p:nvPr/>
          </p:nvSpPr>
          <p:spPr>
            <a:xfrm>
              <a:off x="216" y="345763"/>
              <a:ext cx="1016334" cy="37275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t">
              <a:spAutoFit/>
            </a:bodyPr>
            <a:lstStyle>
              <a:lvl1pPr>
                <a:defRPr sz="2000" b="1"/>
              </a:lvl1pPr>
            </a:lstStyle>
            <a:p>
              <a:r>
                <a:t>Exercise</a:t>
              </a:r>
            </a:p>
          </p:txBody>
        </p:sp>
      </p:gr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 name="Shape 524"/>
          <p:cNvSpPr/>
          <p:nvPr/>
        </p:nvSpPr>
        <p:spPr>
          <a:xfrm>
            <a:off x="703644" y="417414"/>
            <a:ext cx="7736712" cy="602317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200" b="1">
                <a:solidFill>
                  <a:schemeClr val="accent3">
                    <a:lumOff val="44000"/>
                  </a:schemeClr>
                </a:solidFill>
              </a:defRPr>
            </a:pPr>
            <a:r>
              <a:t>Step 5: the measurements</a:t>
            </a:r>
          </a:p>
          <a:p>
            <a:pPr algn="ct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The surface of an sphere is given by 4πD</a:t>
            </a:r>
            <a:r>
              <a:rPr baseline="31999"/>
              <a:t>2</a:t>
            </a:r>
            <a:r>
              <a:t>, where D corresponds, in this case, to the distance between the sun and the earth</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As an example: the light meter of a vodafone smartphone gave a value of 13000 lux at noon on february the 2</a:t>
            </a:r>
            <a:r>
              <a:rPr baseline="31999"/>
              <a:t>nd</a:t>
            </a:r>
            <a:r>
              <a:t> in Tenerife. The filtering coefficient was 14. If we take the distance from the unto the earth as 15x10</a:t>
            </a:r>
            <a:r>
              <a:rPr baseline="31999"/>
              <a:t>11 </a:t>
            </a:r>
            <a:r>
              <a:t>m, we obtained that the total solar luminosity is approximately 3x10</a:t>
            </a:r>
            <a:r>
              <a:rPr baseline="31999"/>
              <a:t>26</a:t>
            </a:r>
            <a:r>
              <a:t>W. The actual value is 4x10</a:t>
            </a:r>
            <a:r>
              <a:rPr baseline="31999"/>
              <a:t>26</a:t>
            </a:r>
            <a:r>
              <a:t>W, hence, it is in a very good agreement, recalling the simplicity of the measurements and the assumptions</a:t>
            </a:r>
          </a:p>
          <a:p>
            <a:pPr>
              <a:defRPr sz="2200" b="1">
                <a:solidFill>
                  <a:schemeClr val="accent3">
                    <a:lumOff val="44000"/>
                  </a:schemeClr>
                </a:solidFill>
              </a:defRPr>
            </a:pPr>
            <a:endParaRPr/>
          </a:p>
          <a:p>
            <a:pPr>
              <a:defRPr sz="2200" b="1">
                <a:solidFill>
                  <a:schemeClr val="accent3">
                    <a:lumOff val="44000"/>
                  </a:schemeClr>
                </a:solidFill>
              </a:defRPr>
            </a:pPr>
            <a:endParaRPr/>
          </a:p>
          <a:p>
            <a:pPr>
              <a:defRPr sz="2200" b="1">
                <a:solidFill>
                  <a:schemeClr val="accent3">
                    <a:lumOff val="44000"/>
                  </a:schemeClr>
                </a:solidFill>
              </a:defRPr>
            </a:pPr>
            <a:endParaRPr/>
          </a:p>
        </p:txBody>
      </p:sp>
      <p:grpSp>
        <p:nvGrpSpPr>
          <p:cNvPr id="527" name="Group 527"/>
          <p:cNvGrpSpPr/>
          <p:nvPr/>
        </p:nvGrpSpPr>
        <p:grpSpPr>
          <a:xfrm>
            <a:off x="49007" y="46301"/>
            <a:ext cx="1016550" cy="1013478"/>
            <a:chOff x="0" y="0"/>
            <a:chExt cx="1016549" cy="1013476"/>
          </a:xfrm>
        </p:grpSpPr>
        <p:sp>
          <p:nvSpPr>
            <p:cNvPr id="525" name="Shape 525"/>
            <p:cNvSpPr/>
            <p:nvPr/>
          </p:nvSpPr>
          <p:spPr>
            <a:xfrm>
              <a:off x="0" y="0"/>
              <a:ext cx="991367" cy="1013477"/>
            </a:xfrm>
            <a:prstGeom prst="ellipse">
              <a:avLst/>
            </a:prstGeom>
            <a:solidFill>
              <a:srgbClr val="FFFB00"/>
            </a:solidFill>
            <a:ln w="12700" cap="flat">
              <a:noFill/>
              <a:miter lim="400000"/>
            </a:ln>
            <a:effectLst/>
          </p:spPr>
          <p:txBody>
            <a:bodyPr wrap="square" lIns="45719" tIns="45719" rIns="45719" bIns="45719" numCol="1" anchor="t">
              <a:noAutofit/>
            </a:bodyPr>
            <a:lstStyle/>
            <a:p>
              <a:endParaRPr/>
            </a:p>
          </p:txBody>
        </p:sp>
        <p:sp>
          <p:nvSpPr>
            <p:cNvPr id="526" name="Shape 526"/>
            <p:cNvSpPr/>
            <p:nvPr/>
          </p:nvSpPr>
          <p:spPr>
            <a:xfrm>
              <a:off x="216" y="345763"/>
              <a:ext cx="1016334" cy="37275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t">
              <a:spAutoFit/>
            </a:bodyPr>
            <a:lstStyle>
              <a:lvl1pPr>
                <a:defRPr sz="2000" b="1"/>
              </a:lvl1pPr>
            </a:lstStyle>
            <a:p>
              <a:r>
                <a:t>Exercise</a:t>
              </a:r>
            </a:p>
          </p:txBody>
        </p:sp>
      </p:gr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 name="Shape 529"/>
          <p:cNvSpPr/>
          <p:nvPr/>
        </p:nvSpPr>
        <p:spPr>
          <a:xfrm>
            <a:off x="703644" y="582276"/>
            <a:ext cx="7736712" cy="668357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200" b="1">
                <a:solidFill>
                  <a:schemeClr val="accent3">
                    <a:lumOff val="44000"/>
                  </a:schemeClr>
                </a:solidFill>
              </a:defRPr>
            </a:pPr>
            <a:r>
              <a:t>Step 6: going beyond …</a:t>
            </a:r>
          </a:p>
          <a:p>
            <a:pPr algn="ctr">
              <a:defRPr sz="2200" b="1">
                <a:solidFill>
                  <a:schemeClr val="accent3">
                    <a:lumOff val="44000"/>
                  </a:schemeClr>
                </a:solidFill>
              </a:defRPr>
            </a:pPr>
            <a:endParaRPr/>
          </a:p>
          <a:p>
            <a:pPr marL="228600" indent="-228600">
              <a:buSzPct val="100000"/>
              <a:buChar char="•"/>
              <a:defRPr sz="2200" b="1">
                <a:solidFill>
                  <a:schemeClr val="accent3">
                    <a:lumOff val="44000"/>
                  </a:schemeClr>
                </a:solidFill>
              </a:defRPr>
            </a:pPr>
            <a:r>
              <a:t>Let´s calculate the effective temperature of the Sun from the value of the luminosity</a:t>
            </a:r>
          </a:p>
          <a:p>
            <a:pPr marL="228600" indent="-228600">
              <a:buSzPct val="100000"/>
              <a:buChar char="•"/>
              <a:defRPr sz="2200" b="1">
                <a:solidFill>
                  <a:schemeClr val="accent3">
                    <a:lumOff val="44000"/>
                  </a:schemeClr>
                </a:solidFill>
              </a:defRPr>
            </a:pPr>
            <a:endParaRPr/>
          </a:p>
          <a:p>
            <a:pPr marL="228600" indent="-228600">
              <a:buSzPct val="100000"/>
              <a:buChar char="•"/>
              <a:defRPr sz="2200" b="1">
                <a:solidFill>
                  <a:schemeClr val="accent3">
                    <a:lumOff val="44000"/>
                  </a:schemeClr>
                </a:solidFill>
              </a:defRPr>
            </a:pPr>
            <a:r>
              <a:t>The Stefan-Boltzmann law relates the power radiated by a black body in terms of the area of the body and the effective temperature</a:t>
            </a:r>
          </a:p>
          <a:p>
            <a:pPr>
              <a:defRPr sz="2200" b="1">
                <a:solidFill>
                  <a:schemeClr val="accent3">
                    <a:lumOff val="44000"/>
                  </a:schemeClr>
                </a:solidFill>
              </a:defRPr>
            </a:pPr>
            <a:endParaRPr/>
          </a:p>
          <a:p>
            <a:pPr marL="228600" indent="-228600">
              <a:buSzPct val="100000"/>
              <a:buChar char="•"/>
              <a:defRPr sz="2200" b="1">
                <a:solidFill>
                  <a:schemeClr val="accent3">
                    <a:lumOff val="44000"/>
                  </a:schemeClr>
                </a:solidFill>
              </a:defRPr>
            </a:pPr>
            <a:r>
              <a:t>If the Sun is considered a black body of area 4 π R</a:t>
            </a:r>
            <a:r>
              <a:rPr baseline="31999"/>
              <a:t>2 </a:t>
            </a:r>
            <a:r>
              <a:t>and effective temperature T and radiating with a power L</a:t>
            </a:r>
          </a:p>
          <a:p>
            <a:pPr marL="228600" indent="-228600">
              <a:buSzPct val="100000"/>
              <a:buChar char="•"/>
              <a:defRPr sz="2200" b="1">
                <a:solidFill>
                  <a:schemeClr val="accent3">
                    <a:lumOff val="44000"/>
                  </a:schemeClr>
                </a:solidFill>
              </a:defRPr>
            </a:pPr>
            <a:endParaRPr/>
          </a:p>
          <a:p>
            <a:pPr lvl="1">
              <a:buClr>
                <a:schemeClr val="accent3">
                  <a:lumOff val="44000"/>
                </a:schemeClr>
              </a:buClr>
              <a:defRPr sz="2200" b="1">
                <a:solidFill>
                  <a:schemeClr val="accent3">
                    <a:lumOff val="44000"/>
                  </a:schemeClr>
                </a:solidFill>
              </a:defRPr>
            </a:pPr>
            <a:r>
              <a:t>L = 4 π R</a:t>
            </a:r>
            <a:r>
              <a:rPr baseline="31999"/>
              <a:t>2</a:t>
            </a:r>
            <a:r>
              <a:t> σ Τ</a:t>
            </a:r>
            <a:r>
              <a:rPr baseline="31999"/>
              <a:t> 4</a:t>
            </a:r>
          </a:p>
          <a:p>
            <a:pPr>
              <a:defRPr sz="2200" b="1">
                <a:solidFill>
                  <a:schemeClr val="accent3">
                    <a:lumOff val="44000"/>
                  </a:schemeClr>
                </a:solidFill>
              </a:defRPr>
            </a:pPr>
            <a:endParaRPr baseline="31999"/>
          </a:p>
          <a:p>
            <a:pPr marL="228600" indent="-228600">
              <a:buClr>
                <a:schemeClr val="accent3">
                  <a:lumOff val="44000"/>
                </a:schemeClr>
              </a:buClr>
              <a:buSzPct val="100000"/>
              <a:buChar char="•"/>
              <a:defRPr sz="2200" b="1">
                <a:solidFill>
                  <a:schemeClr val="accent3">
                    <a:lumOff val="44000"/>
                  </a:schemeClr>
                </a:solidFill>
              </a:defRPr>
            </a:pPr>
            <a:r>
              <a:t>If the radius R of the star is given in meters, the luminosity in Watts and the numerical constant σ = 5.67 x 10</a:t>
            </a:r>
            <a:r>
              <a:rPr baseline="31999"/>
              <a:t>-8</a:t>
            </a:r>
            <a:r>
              <a:t>, the calculated temperature will be expressed in Kelvin</a:t>
            </a:r>
          </a:p>
          <a:p>
            <a:pPr>
              <a:defRPr sz="2200" b="1">
                <a:solidFill>
                  <a:schemeClr val="accent3">
                    <a:lumOff val="44000"/>
                  </a:schemeClr>
                </a:solidFill>
              </a:defRPr>
            </a:pPr>
            <a:endParaRPr/>
          </a:p>
          <a:p>
            <a:pPr>
              <a:defRPr sz="2200" b="1">
                <a:solidFill>
                  <a:schemeClr val="accent3">
                    <a:lumOff val="44000"/>
                  </a:schemeClr>
                </a:solidFill>
              </a:defRPr>
            </a:pPr>
            <a:endParaRPr/>
          </a:p>
        </p:txBody>
      </p:sp>
      <p:grpSp>
        <p:nvGrpSpPr>
          <p:cNvPr id="532" name="Group 532"/>
          <p:cNvGrpSpPr/>
          <p:nvPr/>
        </p:nvGrpSpPr>
        <p:grpSpPr>
          <a:xfrm>
            <a:off x="49007" y="46301"/>
            <a:ext cx="1016550" cy="1013478"/>
            <a:chOff x="0" y="0"/>
            <a:chExt cx="1016549" cy="1013476"/>
          </a:xfrm>
        </p:grpSpPr>
        <p:sp>
          <p:nvSpPr>
            <p:cNvPr id="530" name="Shape 530"/>
            <p:cNvSpPr/>
            <p:nvPr/>
          </p:nvSpPr>
          <p:spPr>
            <a:xfrm>
              <a:off x="0" y="0"/>
              <a:ext cx="991367" cy="1013477"/>
            </a:xfrm>
            <a:prstGeom prst="ellipse">
              <a:avLst/>
            </a:prstGeom>
            <a:solidFill>
              <a:srgbClr val="FFFB00"/>
            </a:solidFill>
            <a:ln w="12700" cap="flat">
              <a:noFill/>
              <a:miter lim="400000"/>
            </a:ln>
            <a:effectLst/>
          </p:spPr>
          <p:txBody>
            <a:bodyPr wrap="square" lIns="45719" tIns="45719" rIns="45719" bIns="45719" numCol="1" anchor="t">
              <a:noAutofit/>
            </a:bodyPr>
            <a:lstStyle/>
            <a:p>
              <a:endParaRPr/>
            </a:p>
          </p:txBody>
        </p:sp>
        <p:sp>
          <p:nvSpPr>
            <p:cNvPr id="531" name="Shape 531"/>
            <p:cNvSpPr/>
            <p:nvPr/>
          </p:nvSpPr>
          <p:spPr>
            <a:xfrm>
              <a:off x="216" y="345763"/>
              <a:ext cx="1016334" cy="37275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t">
              <a:spAutoFit/>
            </a:bodyPr>
            <a:lstStyle>
              <a:lvl1pPr>
                <a:defRPr sz="2000" b="1"/>
              </a:lvl1pPr>
            </a:lstStyle>
            <a:p>
              <a:r>
                <a:t>Exercise</a:t>
              </a:r>
            </a:p>
          </p:txBody>
        </p:sp>
      </p:gr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 name="Shape 453"/>
          <p:cNvSpPr/>
          <p:nvPr/>
        </p:nvSpPr>
        <p:spPr>
          <a:xfrm>
            <a:off x="1493818" y="705873"/>
            <a:ext cx="2354546" cy="372751"/>
          </a:xfrm>
          <a:prstGeom prst="rect">
            <a:avLst/>
          </a:prstGeom>
          <a:solidFill>
            <a:srgbClr val="FF9300"/>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000" b="1"/>
            </a:lvl1pPr>
          </a:lstStyle>
          <a:p>
            <a:r>
              <a:t>Activity I: naked eye</a:t>
            </a:r>
          </a:p>
        </p:txBody>
      </p:sp>
      <p:sp>
        <p:nvSpPr>
          <p:cNvPr id="454" name="Shape 454"/>
          <p:cNvSpPr/>
          <p:nvPr/>
        </p:nvSpPr>
        <p:spPr>
          <a:xfrm>
            <a:off x="1334944" y="3576617"/>
            <a:ext cx="2672294" cy="372751"/>
          </a:xfrm>
          <a:prstGeom prst="rect">
            <a:avLst/>
          </a:prstGeom>
          <a:solidFill>
            <a:srgbClr val="FF9300"/>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000" b="1"/>
            </a:lvl1pPr>
          </a:lstStyle>
          <a:p>
            <a:r>
              <a:t>Activity III: oscillations</a:t>
            </a:r>
          </a:p>
        </p:txBody>
      </p:sp>
      <p:sp>
        <p:nvSpPr>
          <p:cNvPr id="455" name="Shape 455"/>
          <p:cNvSpPr/>
          <p:nvPr/>
        </p:nvSpPr>
        <p:spPr>
          <a:xfrm>
            <a:off x="1409172" y="2211796"/>
            <a:ext cx="2523838" cy="372751"/>
          </a:xfrm>
          <a:prstGeom prst="rect">
            <a:avLst/>
          </a:prstGeom>
          <a:solidFill>
            <a:srgbClr val="FF9300"/>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000" b="1"/>
            </a:lvl1pPr>
          </a:lstStyle>
          <a:p>
            <a:r>
              <a:t>Activity II: energy bill</a:t>
            </a:r>
          </a:p>
        </p:txBody>
      </p:sp>
      <p:sp>
        <p:nvSpPr>
          <p:cNvPr id="456" name="Shape 456"/>
          <p:cNvSpPr/>
          <p:nvPr/>
        </p:nvSpPr>
        <p:spPr>
          <a:xfrm>
            <a:off x="1396699" y="5204493"/>
            <a:ext cx="2566750" cy="664851"/>
          </a:xfrm>
          <a:prstGeom prst="rect">
            <a:avLst/>
          </a:prstGeom>
          <a:solidFill>
            <a:srgbClr val="FF9300"/>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p>
            <a:pPr>
              <a:defRPr sz="2000" b="1"/>
            </a:pPr>
            <a:r>
              <a:t>Activity IV: solar and </a:t>
            </a:r>
          </a:p>
          <a:p>
            <a:pPr>
              <a:defRPr sz="2000" b="1"/>
            </a:pPr>
            <a:r>
              <a:t>stellar oscillations</a:t>
            </a:r>
          </a:p>
        </p:txBody>
      </p:sp>
      <p:sp>
        <p:nvSpPr>
          <p:cNvPr id="457" name="Shape 457"/>
          <p:cNvSpPr/>
          <p:nvPr/>
        </p:nvSpPr>
        <p:spPr>
          <a:xfrm>
            <a:off x="4585809" y="754515"/>
            <a:ext cx="2746212" cy="275467"/>
          </a:xfrm>
          <a:prstGeom prst="rect">
            <a:avLst/>
          </a:prstGeom>
          <a:solidFill>
            <a:srgbClr val="00F900"/>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200" b="1"/>
            </a:lvl1pPr>
          </a:lstStyle>
          <a:p>
            <a:r>
              <a:t>How to build a physical model of the sun</a:t>
            </a:r>
          </a:p>
        </p:txBody>
      </p:sp>
      <p:sp>
        <p:nvSpPr>
          <p:cNvPr id="458" name="Shape 458"/>
          <p:cNvSpPr/>
          <p:nvPr/>
        </p:nvSpPr>
        <p:spPr>
          <a:xfrm>
            <a:off x="4610134" y="2511657"/>
            <a:ext cx="1925946" cy="275467"/>
          </a:xfrm>
          <a:prstGeom prst="rect">
            <a:avLst/>
          </a:prstGeom>
          <a:solidFill>
            <a:srgbClr val="FFFB00"/>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200" b="1"/>
            </a:lvl1pPr>
          </a:lstStyle>
          <a:p>
            <a:r>
              <a:t>Sources of energy in the sun</a:t>
            </a:r>
          </a:p>
        </p:txBody>
      </p:sp>
      <p:sp>
        <p:nvSpPr>
          <p:cNvPr id="459" name="Shape 459"/>
          <p:cNvSpPr/>
          <p:nvPr/>
        </p:nvSpPr>
        <p:spPr>
          <a:xfrm>
            <a:off x="4607670" y="3530009"/>
            <a:ext cx="3990266" cy="465967"/>
          </a:xfrm>
          <a:prstGeom prst="rect">
            <a:avLst/>
          </a:prstGeom>
          <a:solidFill>
            <a:srgbClr val="00F900"/>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p>
            <a:pPr>
              <a:defRPr sz="1200" b="1"/>
            </a:pPr>
            <a:r>
              <a:t>The vibrational properties of physical bodies are related to </a:t>
            </a:r>
          </a:p>
          <a:p>
            <a:pPr>
              <a:defRPr sz="1200" b="1"/>
            </a:pPr>
            <a:r>
              <a:t>their internal structure and dynamics</a:t>
            </a:r>
          </a:p>
        </p:txBody>
      </p:sp>
      <p:sp>
        <p:nvSpPr>
          <p:cNvPr id="460" name="Shape 460"/>
          <p:cNvSpPr/>
          <p:nvPr/>
        </p:nvSpPr>
        <p:spPr>
          <a:xfrm>
            <a:off x="4602255" y="4720571"/>
            <a:ext cx="2713321" cy="275467"/>
          </a:xfrm>
          <a:prstGeom prst="rect">
            <a:avLst/>
          </a:prstGeom>
          <a:solidFill>
            <a:srgbClr val="FFFB00"/>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200" b="1"/>
            </a:lvl1pPr>
          </a:lstStyle>
          <a:p>
            <a:r>
              <a:t>The sun and other stars vibrate/oscillate</a:t>
            </a:r>
          </a:p>
        </p:txBody>
      </p:sp>
      <p:sp>
        <p:nvSpPr>
          <p:cNvPr id="461" name="Shape 461"/>
          <p:cNvSpPr/>
          <p:nvPr/>
        </p:nvSpPr>
        <p:spPr>
          <a:xfrm>
            <a:off x="4599340" y="5156969"/>
            <a:ext cx="2693750" cy="275467"/>
          </a:xfrm>
          <a:prstGeom prst="rect">
            <a:avLst/>
          </a:prstGeom>
          <a:solidFill>
            <a:srgbClr val="FFFB00"/>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200" b="1"/>
            </a:lvl1pPr>
          </a:lstStyle>
          <a:p>
            <a:r>
              <a:t>To measure solar and stellar oscillations</a:t>
            </a:r>
          </a:p>
        </p:txBody>
      </p:sp>
      <p:sp>
        <p:nvSpPr>
          <p:cNvPr id="462" name="Shape 462"/>
          <p:cNvSpPr/>
          <p:nvPr/>
        </p:nvSpPr>
        <p:spPr>
          <a:xfrm>
            <a:off x="4595887" y="5593367"/>
            <a:ext cx="4191631" cy="465967"/>
          </a:xfrm>
          <a:prstGeom prst="rect">
            <a:avLst/>
          </a:prstGeom>
          <a:solidFill>
            <a:srgbClr val="00F900"/>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p>
            <a:pPr>
              <a:defRPr sz="1200" b="1"/>
            </a:pPr>
            <a:r>
              <a:t>To extract information on the solar internal structure from its </a:t>
            </a:r>
          </a:p>
          <a:p>
            <a:pPr>
              <a:defRPr sz="1200" b="1"/>
            </a:pPr>
            <a:r>
              <a:t>oscillatory properties</a:t>
            </a:r>
          </a:p>
        </p:txBody>
      </p:sp>
      <p:sp>
        <p:nvSpPr>
          <p:cNvPr id="463" name="Shape 463"/>
          <p:cNvSpPr/>
          <p:nvPr/>
        </p:nvSpPr>
        <p:spPr>
          <a:xfrm>
            <a:off x="4602139" y="6220266"/>
            <a:ext cx="4314504" cy="465967"/>
          </a:xfrm>
          <a:prstGeom prst="rect">
            <a:avLst/>
          </a:prstGeom>
          <a:solidFill>
            <a:srgbClr val="FFFB00"/>
          </a:solidFill>
          <a:ln w="12700">
            <a:miter lim="400000"/>
          </a:ln>
          <a:extLst>
            <a:ext uri="{C572A759-6A51-4108-AA02-DFA0A04FC94B}">
              <ma14:wrappingTextBoxFlag xmlns:ma14="http://schemas.microsoft.com/office/mac/drawingml/2011/main" xmlns="" val="1"/>
            </a:ext>
          </a:extLst>
        </p:spPr>
        <p:txBody>
          <a:bodyPr lIns="45719" rIns="45719">
            <a:spAutoFit/>
          </a:bodyPr>
          <a:lstStyle>
            <a:lvl1pPr>
              <a:defRPr sz="1200" b="1"/>
            </a:lvl1pPr>
          </a:lstStyle>
          <a:p>
            <a:r>
              <a:t>To learn how to move from the time-domain to the frequency-domain</a:t>
            </a:r>
          </a:p>
        </p:txBody>
      </p:sp>
      <p:sp>
        <p:nvSpPr>
          <p:cNvPr id="464" name="Shape 464"/>
          <p:cNvSpPr/>
          <p:nvPr/>
        </p:nvSpPr>
        <p:spPr>
          <a:xfrm>
            <a:off x="4610134" y="2093549"/>
            <a:ext cx="2746212" cy="275467"/>
          </a:xfrm>
          <a:prstGeom prst="rect">
            <a:avLst/>
          </a:prstGeom>
          <a:solidFill>
            <a:srgbClr val="FFFB00"/>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200" b="1"/>
            </a:lvl1pPr>
          </a:lstStyle>
          <a:p>
            <a:r>
              <a:t>How to build a physical model of the sun</a:t>
            </a:r>
          </a:p>
        </p:txBody>
      </p:sp>
      <p:sp>
        <p:nvSpPr>
          <p:cNvPr id="465" name="Shape 465"/>
          <p:cNvSpPr/>
          <p:nvPr/>
        </p:nvSpPr>
        <p:spPr>
          <a:xfrm rot="16200000">
            <a:off x="-2206082" y="3007978"/>
            <a:ext cx="5438960" cy="60541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3600" b="1">
                <a:solidFill>
                  <a:schemeClr val="accent3">
                    <a:lumOff val="44000"/>
                  </a:schemeClr>
                </a:solidFill>
              </a:defRPr>
            </a:lvl1pPr>
          </a:lstStyle>
          <a:p>
            <a:r>
              <a:t>Module I: Our star, the sun</a:t>
            </a:r>
          </a:p>
        </p:txBody>
      </p:sp>
      <p:sp>
        <p:nvSpPr>
          <p:cNvPr id="466" name="Shape 466"/>
          <p:cNvSpPr/>
          <p:nvPr/>
        </p:nvSpPr>
        <p:spPr>
          <a:xfrm>
            <a:off x="2713120" y="1211734"/>
            <a:ext cx="1" cy="866952"/>
          </a:xfrm>
          <a:prstGeom prst="line">
            <a:avLst/>
          </a:prstGeom>
          <a:ln w="101600">
            <a:solidFill>
              <a:srgbClr val="FF2600"/>
            </a:solidFill>
            <a:bevel/>
            <a:tailEnd type="triangle"/>
          </a:ln>
          <a:effectLst>
            <a:outerShdw blurRad="38100" dist="20000" dir="5400000" rotWithShape="0">
              <a:srgbClr val="000000">
                <a:alpha val="38000"/>
              </a:srgbClr>
            </a:outerShdw>
          </a:effectLst>
        </p:spPr>
        <p:txBody>
          <a:bodyPr lIns="45719" rIns="45719"/>
          <a:lstStyle/>
          <a:p>
            <a:pPr defTabSz="457200">
              <a:defRPr sz="1200">
                <a:latin typeface="+mn-lt"/>
                <a:ea typeface="+mn-ea"/>
                <a:cs typeface="+mn-cs"/>
                <a:sym typeface="Helvetica"/>
              </a:defRPr>
            </a:pPr>
            <a:endParaRPr/>
          </a:p>
        </p:txBody>
      </p:sp>
      <p:sp>
        <p:nvSpPr>
          <p:cNvPr id="467" name="Shape 467"/>
          <p:cNvSpPr/>
          <p:nvPr/>
        </p:nvSpPr>
        <p:spPr>
          <a:xfrm>
            <a:off x="2713120" y="2708083"/>
            <a:ext cx="1" cy="866952"/>
          </a:xfrm>
          <a:prstGeom prst="line">
            <a:avLst/>
          </a:prstGeom>
          <a:ln w="101600">
            <a:solidFill>
              <a:srgbClr val="FF2600"/>
            </a:solidFill>
            <a:bevel/>
            <a:tailEnd type="triangle"/>
          </a:ln>
          <a:effectLst>
            <a:outerShdw blurRad="38100" dist="20000" dir="5400000" rotWithShape="0">
              <a:srgbClr val="000000">
                <a:alpha val="38000"/>
              </a:srgbClr>
            </a:outerShdw>
          </a:effectLst>
        </p:spPr>
        <p:txBody>
          <a:bodyPr lIns="45719" rIns="45719"/>
          <a:lstStyle/>
          <a:p>
            <a:pPr defTabSz="457200">
              <a:defRPr sz="1200">
                <a:latin typeface="+mn-lt"/>
                <a:ea typeface="+mn-ea"/>
                <a:cs typeface="+mn-cs"/>
                <a:sym typeface="Helvetica"/>
              </a:defRPr>
            </a:pPr>
            <a:endParaRPr/>
          </a:p>
        </p:txBody>
      </p:sp>
      <p:sp>
        <p:nvSpPr>
          <p:cNvPr id="468" name="Shape 468"/>
          <p:cNvSpPr/>
          <p:nvPr/>
        </p:nvSpPr>
        <p:spPr>
          <a:xfrm flipH="1">
            <a:off x="2709181" y="4050480"/>
            <a:ext cx="1" cy="1052901"/>
          </a:xfrm>
          <a:prstGeom prst="line">
            <a:avLst/>
          </a:prstGeom>
          <a:ln w="101600">
            <a:solidFill>
              <a:srgbClr val="FF2600"/>
            </a:solidFill>
            <a:bevel/>
            <a:tailEnd type="triangle"/>
          </a:ln>
          <a:effectLst>
            <a:outerShdw blurRad="38100" dist="20000" dir="5400000" rotWithShape="0">
              <a:srgbClr val="000000">
                <a:alpha val="38000"/>
              </a:srgbClr>
            </a:outerShdw>
          </a:effectLst>
        </p:spPr>
        <p:txBody>
          <a:bodyPr lIns="45719" rIns="45719"/>
          <a:lstStyle/>
          <a:p>
            <a:pPr defTabSz="457200">
              <a:defRPr sz="1200">
                <a:latin typeface="+mn-lt"/>
                <a:ea typeface="+mn-ea"/>
                <a:cs typeface="+mn-cs"/>
                <a:sym typeface="Helvetica"/>
              </a:defRPr>
            </a:pPr>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 name="Shape 470"/>
          <p:cNvSpPr/>
          <p:nvPr/>
        </p:nvSpPr>
        <p:spPr>
          <a:xfrm>
            <a:off x="3258053" y="2555486"/>
            <a:ext cx="2160071" cy="815341"/>
          </a:xfrm>
          <a:prstGeom prst="rect">
            <a:avLst/>
          </a:prstGeom>
          <a:ln w="38100">
            <a:solidFill>
              <a:schemeClr val="accent3">
                <a:lumOff val="44000"/>
              </a:schemeClr>
            </a:solidFill>
            <a:bevel/>
          </a:ln>
          <a:extLst>
            <a:ext uri="{C572A759-6A51-4108-AA02-DFA0A04FC94B}">
              <ma14:wrappingTextBoxFlag xmlns:ma14="http://schemas.microsoft.com/office/mac/drawingml/2011/main" xmlns="" val="1"/>
            </a:ext>
          </a:extLst>
        </p:spPr>
        <p:txBody>
          <a:bodyPr wrap="none" lIns="45719" rIns="45719">
            <a:spAutoFit/>
          </a:bodyPr>
          <a:lstStyle>
            <a:lvl1pPr>
              <a:defRPr sz="4500" b="1">
                <a:solidFill>
                  <a:schemeClr val="accent3">
                    <a:lumOff val="44000"/>
                  </a:schemeClr>
                </a:solidFill>
                <a:uFill>
                  <a:solidFill>
                    <a:srgbClr val="000000"/>
                  </a:solidFill>
                </a:uFill>
                <a:latin typeface="Times"/>
                <a:ea typeface="Times"/>
                <a:cs typeface="Times"/>
                <a:sym typeface="Times"/>
              </a:defRPr>
            </a:lvl1pPr>
          </a:lstStyle>
          <a:p>
            <a:r>
              <a:t>Sun app</a:t>
            </a:r>
          </a:p>
        </p:txBody>
      </p:sp>
      <p:sp>
        <p:nvSpPr>
          <p:cNvPr id="471" name="Shape 471"/>
          <p:cNvSpPr/>
          <p:nvPr/>
        </p:nvSpPr>
        <p:spPr>
          <a:xfrm>
            <a:off x="2206795" y="359298"/>
            <a:ext cx="5262989" cy="7772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4500" b="1">
                <a:solidFill>
                  <a:schemeClr val="accent3">
                    <a:lumOff val="44000"/>
                  </a:schemeClr>
                </a:solidFill>
                <a:uFill>
                  <a:solidFill>
                    <a:srgbClr val="000000"/>
                  </a:solidFill>
                </a:uFill>
                <a:latin typeface="Times"/>
                <a:ea typeface="Times"/>
                <a:cs typeface="Times"/>
                <a:sym typeface="Times"/>
              </a:defRPr>
            </a:lvl1pPr>
          </a:lstStyle>
          <a:p>
            <a:r>
              <a:t>Activity II-Challenge</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 name="Shape 473"/>
          <p:cNvSpPr/>
          <p:nvPr/>
        </p:nvSpPr>
        <p:spPr>
          <a:xfrm>
            <a:off x="703644" y="2506911"/>
            <a:ext cx="7736712" cy="91399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sz="2900" b="1">
                <a:solidFill>
                  <a:srgbClr val="FFFB00"/>
                </a:solidFill>
              </a:defRPr>
            </a:lvl1pPr>
          </a:lstStyle>
          <a:p>
            <a:r>
              <a:t>Let´s calculate the solar luminosity with an smartphone</a:t>
            </a:r>
          </a:p>
        </p:txBody>
      </p:sp>
      <p:sp>
        <p:nvSpPr>
          <p:cNvPr id="474" name="Shape 474"/>
          <p:cNvSpPr/>
          <p:nvPr/>
        </p:nvSpPr>
        <p:spPr>
          <a:xfrm>
            <a:off x="4251295" y="3218303"/>
            <a:ext cx="641410" cy="421393"/>
          </a:xfrm>
          <a:prstGeom prst="rect">
            <a:avLst/>
          </a:prstGeom>
          <a:ln w="12700">
            <a:miter lim="400000"/>
          </a:ln>
        </p:spPr>
        <p:txBody>
          <a:bodyPr wrap="none" lIns="45719" rIns="45719">
            <a:spAutoFit/>
          </a:bodyPr>
          <a:lstStyle/>
          <a:p>
            <a:endParaRPr/>
          </a:p>
        </p:txBody>
      </p:sp>
      <p:grpSp>
        <p:nvGrpSpPr>
          <p:cNvPr id="477" name="Group 477"/>
          <p:cNvGrpSpPr/>
          <p:nvPr/>
        </p:nvGrpSpPr>
        <p:grpSpPr>
          <a:xfrm>
            <a:off x="49007" y="46301"/>
            <a:ext cx="1016550" cy="1013478"/>
            <a:chOff x="0" y="0"/>
            <a:chExt cx="1016549" cy="1013476"/>
          </a:xfrm>
        </p:grpSpPr>
        <p:sp>
          <p:nvSpPr>
            <p:cNvPr id="475" name="Shape 475"/>
            <p:cNvSpPr/>
            <p:nvPr/>
          </p:nvSpPr>
          <p:spPr>
            <a:xfrm>
              <a:off x="0" y="0"/>
              <a:ext cx="991367" cy="1013477"/>
            </a:xfrm>
            <a:prstGeom prst="ellipse">
              <a:avLst/>
            </a:prstGeom>
            <a:solidFill>
              <a:srgbClr val="FFFB00"/>
            </a:solidFill>
            <a:ln w="12700" cap="flat">
              <a:noFill/>
              <a:miter lim="400000"/>
            </a:ln>
            <a:effectLst/>
          </p:spPr>
          <p:txBody>
            <a:bodyPr wrap="square" lIns="45719" tIns="45719" rIns="45719" bIns="45719" numCol="1" anchor="t">
              <a:noAutofit/>
            </a:bodyPr>
            <a:lstStyle/>
            <a:p>
              <a:endParaRPr/>
            </a:p>
          </p:txBody>
        </p:sp>
        <p:sp>
          <p:nvSpPr>
            <p:cNvPr id="476" name="Shape 476"/>
            <p:cNvSpPr/>
            <p:nvPr/>
          </p:nvSpPr>
          <p:spPr>
            <a:xfrm>
              <a:off x="216" y="345763"/>
              <a:ext cx="1016334" cy="37275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t">
              <a:spAutoFit/>
            </a:bodyPr>
            <a:lstStyle>
              <a:lvl1pPr>
                <a:defRPr sz="2000" b="1"/>
              </a:lvl1pPr>
            </a:lstStyle>
            <a:p>
              <a:r>
                <a:t>Exercise</a:t>
              </a:r>
            </a:p>
          </p:txBody>
        </p:sp>
      </p:gr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 name="Shape 479"/>
          <p:cNvSpPr/>
          <p:nvPr/>
        </p:nvSpPr>
        <p:spPr>
          <a:xfrm>
            <a:off x="895983" y="1710078"/>
            <a:ext cx="7736712" cy="206077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200" b="1">
                <a:solidFill>
                  <a:schemeClr val="accent3">
                    <a:lumOff val="44000"/>
                  </a:schemeClr>
                </a:solidFill>
              </a:defRPr>
            </a:pPr>
            <a:r>
              <a:t>Materials:</a:t>
            </a:r>
          </a:p>
          <a:p>
            <a:pPr algn="ctr">
              <a:defRPr sz="2200" b="1">
                <a:solidFill>
                  <a:schemeClr val="accent3">
                    <a:lumOff val="44000"/>
                  </a:schemeClr>
                </a:solidFill>
              </a:defRPr>
            </a:pPr>
            <a:endParaRPr/>
          </a:p>
          <a:p>
            <a:pPr algn="ctr">
              <a:defRPr sz="2200" b="1">
                <a:solidFill>
                  <a:schemeClr val="accent3">
                    <a:lumOff val="44000"/>
                  </a:schemeClr>
                </a:solidFill>
              </a:defRPr>
            </a:pPr>
            <a:endParaRPr/>
          </a:p>
          <a:p>
            <a:pPr algn="ct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An smartphone</a:t>
            </a:r>
          </a:p>
          <a:p>
            <a:pPr marL="290763" indent="-290763">
              <a:buSzPct val="100000"/>
              <a:buChar char="•"/>
              <a:defRPr sz="2200" b="1">
                <a:solidFill>
                  <a:schemeClr val="accent3">
                    <a:lumOff val="44000"/>
                  </a:schemeClr>
                </a:solidFill>
              </a:defRPr>
            </a:pPr>
            <a:r>
              <a:t>Install the App ‘Google Science Journal’</a:t>
            </a:r>
          </a:p>
        </p:txBody>
      </p:sp>
      <p:grpSp>
        <p:nvGrpSpPr>
          <p:cNvPr id="482" name="Group 482"/>
          <p:cNvGrpSpPr/>
          <p:nvPr/>
        </p:nvGrpSpPr>
        <p:grpSpPr>
          <a:xfrm>
            <a:off x="49007" y="46301"/>
            <a:ext cx="1016550" cy="1013478"/>
            <a:chOff x="0" y="0"/>
            <a:chExt cx="1016549" cy="1013476"/>
          </a:xfrm>
        </p:grpSpPr>
        <p:sp>
          <p:nvSpPr>
            <p:cNvPr id="480" name="Shape 480"/>
            <p:cNvSpPr/>
            <p:nvPr/>
          </p:nvSpPr>
          <p:spPr>
            <a:xfrm>
              <a:off x="0" y="0"/>
              <a:ext cx="991367" cy="1013477"/>
            </a:xfrm>
            <a:prstGeom prst="ellipse">
              <a:avLst/>
            </a:prstGeom>
            <a:solidFill>
              <a:srgbClr val="FFFB00"/>
            </a:solidFill>
            <a:ln w="12700" cap="flat">
              <a:noFill/>
              <a:miter lim="400000"/>
            </a:ln>
            <a:effectLst/>
          </p:spPr>
          <p:txBody>
            <a:bodyPr wrap="square" lIns="45719" tIns="45719" rIns="45719" bIns="45719" numCol="1" anchor="t">
              <a:noAutofit/>
            </a:bodyPr>
            <a:lstStyle/>
            <a:p>
              <a:endParaRPr/>
            </a:p>
          </p:txBody>
        </p:sp>
        <p:sp>
          <p:nvSpPr>
            <p:cNvPr id="481" name="Shape 481"/>
            <p:cNvSpPr/>
            <p:nvPr/>
          </p:nvSpPr>
          <p:spPr>
            <a:xfrm>
              <a:off x="216" y="345763"/>
              <a:ext cx="1016334" cy="37275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t">
              <a:spAutoFit/>
            </a:bodyPr>
            <a:lstStyle>
              <a:lvl1pPr>
                <a:defRPr sz="2000" b="1"/>
              </a:lvl1pPr>
            </a:lstStyle>
            <a:p>
              <a:r>
                <a:t>Exercise</a:t>
              </a:r>
            </a:p>
          </p:txBody>
        </p:sp>
      </p:gr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 name="Shape 484"/>
          <p:cNvSpPr/>
          <p:nvPr/>
        </p:nvSpPr>
        <p:spPr>
          <a:xfrm>
            <a:off x="895983" y="835135"/>
            <a:ext cx="7736712" cy="437217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200" b="1">
                <a:solidFill>
                  <a:schemeClr val="accent3">
                    <a:lumOff val="44000"/>
                  </a:schemeClr>
                </a:solidFill>
              </a:defRPr>
            </a:pPr>
            <a:r>
              <a:t>Objectives:</a:t>
            </a:r>
          </a:p>
          <a:p>
            <a:pPr algn="ct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To use the light sensor of an smartphone to measure solar irradiance</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To carry out measurements in all sites of the project (the Canaries, Norway and Denmark) to study variations of solar irradiance with latitude</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To carry out measurements at different dates and times to study seasonal variations of solar irradiance</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To translate solar irradiance into solar luminosity</a:t>
            </a:r>
          </a:p>
        </p:txBody>
      </p:sp>
      <p:grpSp>
        <p:nvGrpSpPr>
          <p:cNvPr id="487" name="Group 487"/>
          <p:cNvGrpSpPr/>
          <p:nvPr/>
        </p:nvGrpSpPr>
        <p:grpSpPr>
          <a:xfrm>
            <a:off x="49007" y="46301"/>
            <a:ext cx="1016550" cy="1013478"/>
            <a:chOff x="0" y="0"/>
            <a:chExt cx="1016549" cy="1013476"/>
          </a:xfrm>
        </p:grpSpPr>
        <p:sp>
          <p:nvSpPr>
            <p:cNvPr id="485" name="Shape 485"/>
            <p:cNvSpPr/>
            <p:nvPr/>
          </p:nvSpPr>
          <p:spPr>
            <a:xfrm>
              <a:off x="0" y="0"/>
              <a:ext cx="991367" cy="1013477"/>
            </a:xfrm>
            <a:prstGeom prst="ellipse">
              <a:avLst/>
            </a:prstGeom>
            <a:solidFill>
              <a:srgbClr val="FFFB00"/>
            </a:solidFill>
            <a:ln w="12700" cap="flat">
              <a:noFill/>
              <a:miter lim="400000"/>
            </a:ln>
            <a:effectLst/>
          </p:spPr>
          <p:txBody>
            <a:bodyPr wrap="square" lIns="45719" tIns="45719" rIns="45719" bIns="45719" numCol="1" anchor="t">
              <a:noAutofit/>
            </a:bodyPr>
            <a:lstStyle/>
            <a:p>
              <a:endParaRPr/>
            </a:p>
          </p:txBody>
        </p:sp>
        <p:sp>
          <p:nvSpPr>
            <p:cNvPr id="486" name="Shape 486"/>
            <p:cNvSpPr/>
            <p:nvPr/>
          </p:nvSpPr>
          <p:spPr>
            <a:xfrm>
              <a:off x="216" y="345763"/>
              <a:ext cx="1016334" cy="37275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t">
              <a:spAutoFit/>
            </a:bodyPr>
            <a:lstStyle>
              <a:lvl1pPr>
                <a:defRPr sz="2000" b="1"/>
              </a:lvl1pPr>
            </a:lstStyle>
            <a:p>
              <a:r>
                <a:t>Exercise</a:t>
              </a:r>
            </a:p>
          </p:txBody>
        </p:sp>
      </p:gr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 name="Shape 489"/>
          <p:cNvSpPr/>
          <p:nvPr/>
        </p:nvSpPr>
        <p:spPr>
          <a:xfrm>
            <a:off x="827290" y="252314"/>
            <a:ext cx="7736713" cy="635337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200" b="1">
                <a:solidFill>
                  <a:schemeClr val="accent3">
                    <a:lumOff val="44000"/>
                  </a:schemeClr>
                </a:solidFill>
              </a:defRPr>
            </a:pPr>
            <a:r>
              <a:t>Step 1: the app</a:t>
            </a:r>
          </a:p>
          <a:p>
            <a:pPr algn="ct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Let´s get familiar with the app ‘Google Science Journal’. This app allows us to get access to all sensors of the smartphone and also record the data. Depending on the smartphone, it is possible to record acceleration, magnetic field, light intensity, sound (frequency and intensity)</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Visit the webpage ‘</a:t>
            </a:r>
            <a:r>
              <a:rPr u="sng">
                <a:solidFill>
                  <a:srgbClr val="CCCCFF"/>
                </a:solidFill>
                <a:uFill>
                  <a:solidFill>
                    <a:srgbClr val="CCCCFF"/>
                  </a:solidFill>
                </a:uFill>
                <a:hlinkClick r:id="rId2"/>
              </a:rPr>
              <a:t>https://sciencejournal.withgoogle.com/'</a:t>
            </a:r>
            <a:r>
              <a:t> to learn about the app and how to use it</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For this experiment, we are interested in the light sensor (it is represented as a light bulb in the app)</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For smartphones running Android, light sensor measurements are given in ‘lux’</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You can play around to measure the illuminance of different surfaces. Direct sunlight ranges from 32000 to 100000 lux</a:t>
            </a:r>
          </a:p>
        </p:txBody>
      </p:sp>
      <p:grpSp>
        <p:nvGrpSpPr>
          <p:cNvPr id="492" name="Group 492"/>
          <p:cNvGrpSpPr/>
          <p:nvPr/>
        </p:nvGrpSpPr>
        <p:grpSpPr>
          <a:xfrm>
            <a:off x="49007" y="46301"/>
            <a:ext cx="1016550" cy="1013478"/>
            <a:chOff x="0" y="0"/>
            <a:chExt cx="1016549" cy="1013476"/>
          </a:xfrm>
        </p:grpSpPr>
        <p:sp>
          <p:nvSpPr>
            <p:cNvPr id="490" name="Shape 490"/>
            <p:cNvSpPr/>
            <p:nvPr/>
          </p:nvSpPr>
          <p:spPr>
            <a:xfrm>
              <a:off x="0" y="0"/>
              <a:ext cx="991367" cy="1013477"/>
            </a:xfrm>
            <a:prstGeom prst="ellipse">
              <a:avLst/>
            </a:prstGeom>
            <a:solidFill>
              <a:srgbClr val="FFFB00"/>
            </a:solidFill>
            <a:ln w="12700" cap="flat">
              <a:noFill/>
              <a:miter lim="400000"/>
            </a:ln>
            <a:effectLst/>
          </p:spPr>
          <p:txBody>
            <a:bodyPr wrap="square" lIns="45719" tIns="45719" rIns="45719" bIns="45719" numCol="1" anchor="t">
              <a:noAutofit/>
            </a:bodyPr>
            <a:lstStyle/>
            <a:p>
              <a:endParaRPr/>
            </a:p>
          </p:txBody>
        </p:sp>
        <p:sp>
          <p:nvSpPr>
            <p:cNvPr id="491" name="Shape 491"/>
            <p:cNvSpPr/>
            <p:nvPr/>
          </p:nvSpPr>
          <p:spPr>
            <a:xfrm>
              <a:off x="216" y="345763"/>
              <a:ext cx="1016334" cy="37275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t">
              <a:spAutoFit/>
            </a:bodyPr>
            <a:lstStyle>
              <a:lvl1pPr>
                <a:defRPr sz="2000" b="1"/>
              </a:lvl1pPr>
            </a:lstStyle>
            <a:p>
              <a:r>
                <a:t>Exercise</a:t>
              </a:r>
            </a:p>
          </p:txBody>
        </p:sp>
      </p:gr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 name="Shape 494"/>
          <p:cNvSpPr/>
          <p:nvPr/>
        </p:nvSpPr>
        <p:spPr>
          <a:xfrm>
            <a:off x="703644" y="417414"/>
            <a:ext cx="7736712" cy="602317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200" b="1">
                <a:solidFill>
                  <a:schemeClr val="accent3">
                    <a:lumOff val="44000"/>
                  </a:schemeClr>
                </a:solidFill>
              </a:defRPr>
            </a:pPr>
            <a:r>
              <a:t>Step 2: the calibration</a:t>
            </a:r>
          </a:p>
          <a:p>
            <a:pPr algn="ct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Students from all sites have to answer the question: How to check out that all smartphones used at all sites are measuring the same?</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We need to calibrate the smartphones. Students are asked to devise an strategy to make this calibration</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Teacher´s tip: use the same type of light bulb (same wattage and brightness) in all sites, place the smartphone at a defined distance from the bulb and record the light intensity with the app. Students report the values and inter-calibration coefficients are then defined.</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The app allows to record measurements, hence students may calculate averaged values and do some statistics.</a:t>
            </a:r>
          </a:p>
        </p:txBody>
      </p:sp>
      <p:grpSp>
        <p:nvGrpSpPr>
          <p:cNvPr id="497" name="Group 497"/>
          <p:cNvGrpSpPr/>
          <p:nvPr/>
        </p:nvGrpSpPr>
        <p:grpSpPr>
          <a:xfrm>
            <a:off x="49007" y="46301"/>
            <a:ext cx="1016550" cy="1013478"/>
            <a:chOff x="0" y="0"/>
            <a:chExt cx="1016549" cy="1013476"/>
          </a:xfrm>
        </p:grpSpPr>
        <p:sp>
          <p:nvSpPr>
            <p:cNvPr id="495" name="Shape 495"/>
            <p:cNvSpPr/>
            <p:nvPr/>
          </p:nvSpPr>
          <p:spPr>
            <a:xfrm>
              <a:off x="0" y="0"/>
              <a:ext cx="991367" cy="1013477"/>
            </a:xfrm>
            <a:prstGeom prst="ellipse">
              <a:avLst/>
            </a:prstGeom>
            <a:solidFill>
              <a:srgbClr val="FFFB00"/>
            </a:solidFill>
            <a:ln w="12700" cap="flat">
              <a:noFill/>
              <a:miter lim="400000"/>
            </a:ln>
            <a:effectLst/>
          </p:spPr>
          <p:txBody>
            <a:bodyPr wrap="square" lIns="45719" tIns="45719" rIns="45719" bIns="45719" numCol="1" anchor="t">
              <a:noAutofit/>
            </a:bodyPr>
            <a:lstStyle/>
            <a:p>
              <a:endParaRPr/>
            </a:p>
          </p:txBody>
        </p:sp>
        <p:sp>
          <p:nvSpPr>
            <p:cNvPr id="496" name="Shape 496"/>
            <p:cNvSpPr/>
            <p:nvPr/>
          </p:nvSpPr>
          <p:spPr>
            <a:xfrm>
              <a:off x="216" y="345763"/>
              <a:ext cx="1016334" cy="37275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t">
              <a:spAutoFit/>
            </a:bodyPr>
            <a:lstStyle>
              <a:lvl1pPr>
                <a:defRPr sz="2000" b="1"/>
              </a:lvl1pPr>
            </a:lstStyle>
            <a:p>
              <a:r>
                <a:t>Exercise</a:t>
              </a:r>
            </a:p>
          </p:txBody>
        </p:sp>
      </p:gr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 name="Shape 499"/>
          <p:cNvSpPr/>
          <p:nvPr/>
        </p:nvSpPr>
        <p:spPr>
          <a:xfrm>
            <a:off x="703644" y="340549"/>
            <a:ext cx="7736712" cy="536277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200" b="1">
                <a:solidFill>
                  <a:schemeClr val="accent3">
                    <a:lumOff val="44000"/>
                  </a:schemeClr>
                </a:solidFill>
              </a:defRPr>
            </a:pPr>
            <a:r>
              <a:t>Step 3: the filtering</a:t>
            </a:r>
          </a:p>
          <a:p>
            <a:pPr algn="ct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The light sensor may saturate if pointed directly to the sun. In this sense, some sort of filtering is advised </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Teacher´s tip: a piece of white paper covering the light sensor works fine, but students might be asked to find their own filtering strategy</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It is necessary to calculate the percentage of light that is filtered out. Students are again asked to devise an strategy to measure the filtering coefficient</a:t>
            </a:r>
          </a:p>
          <a:p>
            <a:pPr>
              <a:defRPr sz="2200" b="1">
                <a:solidFill>
                  <a:schemeClr val="accent3">
                    <a:lumOff val="44000"/>
                  </a:schemeClr>
                </a:solidFill>
              </a:defRPr>
            </a:pPr>
            <a:endParaRPr/>
          </a:p>
          <a:p>
            <a:pPr marL="290763" indent="-290763">
              <a:buSzPct val="100000"/>
              <a:buChar char="•"/>
              <a:defRPr sz="2200" b="1">
                <a:solidFill>
                  <a:schemeClr val="accent3">
                    <a:lumOff val="44000"/>
                  </a:schemeClr>
                </a:solidFill>
              </a:defRPr>
            </a:pPr>
            <a:r>
              <a:t>Teacher´s tip: use the inter-calibration  procedure, but in this case with and without the filter</a:t>
            </a:r>
          </a:p>
        </p:txBody>
      </p:sp>
      <p:grpSp>
        <p:nvGrpSpPr>
          <p:cNvPr id="502" name="Group 502"/>
          <p:cNvGrpSpPr/>
          <p:nvPr/>
        </p:nvGrpSpPr>
        <p:grpSpPr>
          <a:xfrm>
            <a:off x="49007" y="46301"/>
            <a:ext cx="1016550" cy="1013478"/>
            <a:chOff x="0" y="0"/>
            <a:chExt cx="1016549" cy="1013476"/>
          </a:xfrm>
        </p:grpSpPr>
        <p:sp>
          <p:nvSpPr>
            <p:cNvPr id="500" name="Shape 500"/>
            <p:cNvSpPr/>
            <p:nvPr/>
          </p:nvSpPr>
          <p:spPr>
            <a:xfrm>
              <a:off x="0" y="0"/>
              <a:ext cx="991367" cy="1013477"/>
            </a:xfrm>
            <a:prstGeom prst="ellipse">
              <a:avLst/>
            </a:prstGeom>
            <a:solidFill>
              <a:srgbClr val="FFFB00"/>
            </a:solidFill>
            <a:ln w="12700" cap="flat">
              <a:noFill/>
              <a:miter lim="400000"/>
            </a:ln>
            <a:effectLst/>
          </p:spPr>
          <p:txBody>
            <a:bodyPr wrap="square" lIns="45719" tIns="45719" rIns="45719" bIns="45719" numCol="1" anchor="t">
              <a:noAutofit/>
            </a:bodyPr>
            <a:lstStyle/>
            <a:p>
              <a:endParaRPr/>
            </a:p>
          </p:txBody>
        </p:sp>
        <p:sp>
          <p:nvSpPr>
            <p:cNvPr id="501" name="Shape 501"/>
            <p:cNvSpPr/>
            <p:nvPr/>
          </p:nvSpPr>
          <p:spPr>
            <a:xfrm>
              <a:off x="216" y="345763"/>
              <a:ext cx="1016334" cy="37275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t">
              <a:spAutoFit/>
            </a:bodyPr>
            <a:lstStyle>
              <a:lvl1pPr>
                <a:defRPr sz="2000" b="1"/>
              </a:lvl1pPr>
            </a:lstStyle>
            <a:p>
              <a:r>
                <a:t>Exercise</a:t>
              </a:r>
            </a:p>
          </p:txBody>
        </p:sp>
      </p:grpSp>
    </p:spTree>
  </p:cSld>
  <p:clrMapOvr>
    <a:masterClrMapping/>
  </p:clrMapOvr>
  <p:transition spd="slow"/>
</p:sld>
</file>

<file path=ppt/theme/theme1.xml><?xml version="1.0" encoding="utf-8"?>
<a:theme xmlns:a="http://schemas.openxmlformats.org/drawingml/2006/main" name="Default">
  <a:themeElements>
    <a:clrScheme name="Default">
      <a:dk1>
        <a:srgbClr val="000000"/>
      </a:dk1>
      <a:lt1>
        <a:srgbClr val="000000"/>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bevel/>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bevel/>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bevel/>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bevel/>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TotalTime>
  <Words>1209</Words>
  <Application>Microsoft Office PowerPoint</Application>
  <PresentationFormat>Skjermfremvisning (4:3)</PresentationFormat>
  <Paragraphs>115</Paragraphs>
  <Slides>15</Slides>
  <Notes>0</Notes>
  <HiddenSlides>0</HiddenSlides>
  <MMClips>0</MMClips>
  <ScaleCrop>false</ScaleCrop>
  <HeadingPairs>
    <vt:vector size="6" baseType="variant">
      <vt:variant>
        <vt:lpstr>Brukte skrifter</vt:lpstr>
      </vt:variant>
      <vt:variant>
        <vt:i4>11</vt:i4>
      </vt:variant>
      <vt:variant>
        <vt:lpstr>Tema</vt:lpstr>
      </vt:variant>
      <vt:variant>
        <vt:i4>1</vt:i4>
      </vt:variant>
      <vt:variant>
        <vt:lpstr>Lysbildetitler</vt:lpstr>
      </vt:variant>
      <vt:variant>
        <vt:i4>15</vt:i4>
      </vt:variant>
    </vt:vector>
  </HeadingPairs>
  <TitlesOfParts>
    <vt:vector size="27" baseType="lpstr">
      <vt:lpstr>Arial</vt:lpstr>
      <vt:lpstr>Avenir Roman</vt:lpstr>
      <vt:lpstr>Calibri</vt:lpstr>
      <vt:lpstr>Calibri Light</vt:lpstr>
      <vt:lpstr>Chalkboard</vt:lpstr>
      <vt:lpstr>Garamond</vt:lpstr>
      <vt:lpstr>Helvetica</vt:lpstr>
      <vt:lpstr>Helvetica Light</vt:lpstr>
      <vt:lpstr>Times</vt:lpstr>
      <vt:lpstr>Times New Roman</vt:lpstr>
      <vt:lpstr>Wingdings</vt:lpstr>
      <vt:lpstr>Default</vt:lpstr>
      <vt:lpstr>Our Star, the Sun </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Star, the Sun </dc:title>
  <cp:lastModifiedBy>José Miguel González Pérez</cp:lastModifiedBy>
  <cp:revision>2</cp:revision>
  <dcterms:modified xsi:type="dcterms:W3CDTF">2020-02-09T17:58:10Z</dcterms:modified>
</cp:coreProperties>
</file>